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392" r:id="rId3"/>
    <p:sldId id="415" r:id="rId4"/>
    <p:sldId id="409" r:id="rId5"/>
    <p:sldId id="412" r:id="rId6"/>
    <p:sldId id="413" r:id="rId7"/>
    <p:sldId id="414" r:id="rId8"/>
    <p:sldId id="410" r:id="rId9"/>
    <p:sldId id="267" r:id="rId10"/>
    <p:sldId id="268" r:id="rId11"/>
    <p:sldId id="269" r:id="rId12"/>
    <p:sldId id="401" r:id="rId13"/>
    <p:sldId id="394" r:id="rId14"/>
    <p:sldId id="402" r:id="rId15"/>
    <p:sldId id="403" r:id="rId16"/>
    <p:sldId id="368" r:id="rId17"/>
    <p:sldId id="391" r:id="rId18"/>
    <p:sldId id="393" r:id="rId19"/>
    <p:sldId id="270" r:id="rId20"/>
    <p:sldId id="370" r:id="rId21"/>
    <p:sldId id="395" r:id="rId22"/>
    <p:sldId id="385" r:id="rId23"/>
    <p:sldId id="369" r:id="rId24"/>
    <p:sldId id="404" r:id="rId25"/>
    <p:sldId id="411" r:id="rId26"/>
    <p:sldId id="405" r:id="rId27"/>
    <p:sldId id="387" r:id="rId28"/>
    <p:sldId id="386" r:id="rId29"/>
    <p:sldId id="388" r:id="rId30"/>
    <p:sldId id="397" r:id="rId31"/>
    <p:sldId id="389" r:id="rId32"/>
    <p:sldId id="396" r:id="rId33"/>
    <p:sldId id="398" r:id="rId34"/>
    <p:sldId id="390" r:id="rId35"/>
    <p:sldId id="258" r:id="rId36"/>
    <p:sldId id="257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399" r:id="rId46"/>
    <p:sldId id="400" r:id="rId47"/>
    <p:sldId id="407" r:id="rId48"/>
    <p:sldId id="408" r:id="rId49"/>
    <p:sldId id="406" r:id="rId50"/>
    <p:sldId id="371" r:id="rId51"/>
    <p:sldId id="372" r:id="rId52"/>
    <p:sldId id="375" r:id="rId53"/>
    <p:sldId id="374" r:id="rId54"/>
    <p:sldId id="376" r:id="rId55"/>
    <p:sldId id="381" r:id="rId56"/>
    <p:sldId id="382" r:id="rId57"/>
    <p:sldId id="377" r:id="rId58"/>
    <p:sldId id="378" r:id="rId59"/>
    <p:sldId id="380" r:id="rId60"/>
    <p:sldId id="379" r:id="rId61"/>
    <p:sldId id="384" r:id="rId62"/>
    <p:sldId id="383" r:id="rId63"/>
    <p:sldId id="373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180" dt="2022-04-11T21:54:19.0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83304" autoAdjust="0"/>
  </p:normalViewPr>
  <p:slideViewPr>
    <p:cSldViewPr snapToGrid="0">
      <p:cViewPr varScale="1">
        <p:scale>
          <a:sx n="53" d="100"/>
          <a:sy n="53" d="100"/>
        </p:scale>
        <p:origin x="424" y="3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C5F2F85B-61A7-4435-82BB-E36ABE9B7C47}"/>
    <pc:docChg chg="undo redo custSel addSld delSld modSld sldOrd">
      <pc:chgData name="Weifeng Xu" userId="e7aed605-a3dd-4d5a-a692-a87037af107b" providerId="ADAL" clId="{C5F2F85B-61A7-4435-82BB-E36ABE9B7C47}" dt="2022-04-11T21:54:38.937" v="7394" actId="1076"/>
      <pc:docMkLst>
        <pc:docMk/>
      </pc:docMkLst>
      <pc:sldChg chg="addSp delSp modSp mod modNotesTx">
        <pc:chgData name="Weifeng Xu" userId="e7aed605-a3dd-4d5a-a692-a87037af107b" providerId="ADAL" clId="{C5F2F85B-61A7-4435-82BB-E36ABE9B7C47}" dt="2022-04-04T14:19:59.158" v="7269" actId="1076"/>
        <pc:sldMkLst>
          <pc:docMk/>
          <pc:sldMk cId="162022530" sldId="256"/>
        </pc:sldMkLst>
        <pc:spChg chg="mod">
          <ac:chgData name="Weifeng Xu" userId="e7aed605-a3dd-4d5a-a692-a87037af107b" providerId="ADAL" clId="{C5F2F85B-61A7-4435-82BB-E36ABE9B7C47}" dt="2021-09-23T12:59:59.651" v="7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C5F2F85B-61A7-4435-82BB-E36ABE9B7C47}" dt="2022-04-04T12:57:19.921" v="7268" actId="20577"/>
          <ac:spMkLst>
            <pc:docMk/>
            <pc:sldMk cId="162022530" sldId="256"/>
            <ac:spMk id="3" creationId="{00000000-0000-0000-0000-000000000000}"/>
          </ac:spMkLst>
        </pc:spChg>
        <pc:spChg chg="add mod">
          <ac:chgData name="Weifeng Xu" userId="e7aed605-a3dd-4d5a-a692-a87037af107b" providerId="ADAL" clId="{C5F2F85B-61A7-4435-82BB-E36ABE9B7C47}" dt="2022-04-04T14:19:59.158" v="7269" actId="1076"/>
          <ac:spMkLst>
            <pc:docMk/>
            <pc:sldMk cId="162022530" sldId="256"/>
            <ac:spMk id="10" creationId="{F3FE6005-B72C-492F-9FDA-C5BDBFE4E775}"/>
          </ac:spMkLst>
        </pc:spChg>
        <pc:picChg chg="add del mod">
          <ac:chgData name="Weifeng Xu" userId="e7aed605-a3dd-4d5a-a692-a87037af107b" providerId="ADAL" clId="{C5F2F85B-61A7-4435-82BB-E36ABE9B7C47}" dt="2022-04-04T12:36:53.103" v="7180" actId="478"/>
          <ac:picMkLst>
            <pc:docMk/>
            <pc:sldMk cId="162022530" sldId="256"/>
            <ac:picMk id="4" creationId="{DDB601F3-BAA2-430B-8E3C-2DA66E960E0D}"/>
          </ac:picMkLst>
        </pc:picChg>
        <pc:picChg chg="add del mod">
          <ac:chgData name="Weifeng Xu" userId="e7aed605-a3dd-4d5a-a692-a87037af107b" providerId="ADAL" clId="{C5F2F85B-61A7-4435-82BB-E36ABE9B7C47}" dt="2022-04-04T12:38:47.237" v="7184" actId="478"/>
          <ac:picMkLst>
            <pc:docMk/>
            <pc:sldMk cId="162022530" sldId="256"/>
            <ac:picMk id="5" creationId="{F8D36E83-085E-4524-8F9E-7F48573347A2}"/>
          </ac:picMkLst>
        </pc:picChg>
        <pc:picChg chg="add del mod">
          <ac:chgData name="Weifeng Xu" userId="e7aed605-a3dd-4d5a-a692-a87037af107b" providerId="ADAL" clId="{C5F2F85B-61A7-4435-82BB-E36ABE9B7C47}" dt="2022-04-04T12:41:52.122" v="7194" actId="478"/>
          <ac:picMkLst>
            <pc:docMk/>
            <pc:sldMk cId="162022530" sldId="256"/>
            <ac:picMk id="7" creationId="{0E3C5C47-9287-4A93-89C8-ED2D9827A3BA}"/>
          </ac:picMkLst>
        </pc:picChg>
        <pc:picChg chg="add mod modCrop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9" creationId="{40A9A50A-43A8-452B-8A12-6C41759A9E00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5" creationId="{2CB90F8B-4B31-4220-A784-26270D3C4087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026" creationId="{16E114FA-D2A1-4684-8889-0A093DF946A0}"/>
          </ac:picMkLst>
        </pc:picChg>
        <pc:picChg chg="add del mod">
          <ac:chgData name="Weifeng Xu" userId="e7aed605-a3dd-4d5a-a692-a87037af107b" providerId="ADAL" clId="{C5F2F85B-61A7-4435-82BB-E36ABE9B7C47}" dt="2022-04-04T12:40:15.203" v="7191" actId="478"/>
          <ac:picMkLst>
            <pc:docMk/>
            <pc:sldMk cId="162022530" sldId="256"/>
            <ac:picMk id="1028" creationId="{A50D514A-11CD-4FB3-BE53-078EE3AEE4AD}"/>
          </ac:picMkLst>
        </pc:picChg>
        <pc:picChg chg="add del mod">
          <ac:chgData name="Weifeng Xu" userId="e7aed605-a3dd-4d5a-a692-a87037af107b" providerId="ADAL" clId="{C5F2F85B-61A7-4435-82BB-E36ABE9B7C47}" dt="2022-04-04T12:48:07.150" v="7197" actId="21"/>
          <ac:picMkLst>
            <pc:docMk/>
            <pc:sldMk cId="162022530" sldId="256"/>
            <ac:picMk id="1030" creationId="{6A6705B8-103B-4ECD-9460-76F5999E9697}"/>
          </ac:picMkLst>
        </pc:picChg>
        <pc:picChg chg="add del mod">
          <ac:chgData name="Weifeng Xu" userId="e7aed605-a3dd-4d5a-a692-a87037af107b" providerId="ADAL" clId="{C5F2F85B-61A7-4435-82BB-E36ABE9B7C47}" dt="2022-04-04T12:52:53.653" v="7208" actId="478"/>
          <ac:picMkLst>
            <pc:docMk/>
            <pc:sldMk cId="162022530" sldId="256"/>
            <ac:picMk id="1032" creationId="{DC147167-5DD6-4911-B4BF-F9A5D9CACDA6}"/>
          </ac:picMkLst>
        </pc:picChg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2" creationId="{AEBFCA04-39FC-408D-8A37-24DE5232E78A}"/>
          </ac:spMkLst>
        </pc:spChg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3" creationId="{4DA94DAB-CF55-400B-ACF1-3FE01E557B71}"/>
          </ac:spMkLst>
        </pc:spChg>
        <pc:spChg chg="add mod">
          <ac:chgData name="Weifeng Xu" userId="e7aed605-a3dd-4d5a-a692-a87037af107b" providerId="ADAL" clId="{C5F2F85B-61A7-4435-82BB-E36ABE9B7C47}" dt="2021-09-23T13:11:27.796" v="160" actId="20577"/>
          <ac:spMkLst>
            <pc:docMk/>
            <pc:sldMk cId="2333044271" sldId="257"/>
            <ac:spMk id="4" creationId="{F7F26C36-ED99-44AE-8A36-9CF4831930FA}"/>
          </ac:spMkLst>
        </pc:spChg>
        <pc:spChg chg="add mod">
          <ac:chgData name="Weifeng Xu" userId="e7aed605-a3dd-4d5a-a692-a87037af107b" providerId="ADAL" clId="{C5F2F85B-61A7-4435-82BB-E36ABE9B7C47}" dt="2021-09-23T13:12:23.521" v="182" actId="1076"/>
          <ac:spMkLst>
            <pc:docMk/>
            <pc:sldMk cId="2333044271" sldId="257"/>
            <ac:spMk id="7" creationId="{010E0FEA-F2D9-46DB-A5FA-EBD60094DEA0}"/>
          </ac:spMkLst>
        </pc:spChg>
        <pc:picChg chg="add mod modCrop">
          <ac:chgData name="Weifeng Xu" userId="e7aed605-a3dd-4d5a-a692-a87037af107b" providerId="ADAL" clId="{C5F2F85B-61A7-4435-82BB-E36ABE9B7C47}" dt="2021-09-25T21:13:58.811" v="3960" actId="1076"/>
          <ac:picMkLst>
            <pc:docMk/>
            <pc:sldMk cId="2333044271" sldId="257"/>
            <ac:picMk id="6" creationId="{B5DE5A84-BD35-431F-A5FE-72D215AD4D51}"/>
          </ac:picMkLst>
        </pc:picChg>
        <pc:cxnChg chg="add mod">
          <ac:chgData name="Weifeng Xu" userId="e7aed605-a3dd-4d5a-a692-a87037af107b" providerId="ADAL" clId="{C5F2F85B-61A7-4435-82BB-E36ABE9B7C47}" dt="2021-09-23T13:12:31.360" v="185" actId="13822"/>
          <ac:cxnSpMkLst>
            <pc:docMk/>
            <pc:sldMk cId="2333044271" sldId="257"/>
            <ac:cxnSpMk id="9" creationId="{038C5CB1-05DD-46D1-8AF3-432247CFB708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  <pc:spChg chg="del mod ord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2" creationId="{6033C1CC-1A31-4552-A94F-DE26DE02D616}"/>
          </ac:spMkLst>
        </pc:spChg>
        <pc:spChg chg="del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3" creationId="{DA37E33A-D91C-4BE4-B121-6951FC67F612}"/>
          </ac:spMkLst>
        </pc:spChg>
        <pc:spChg chg="add del mod ord">
          <ac:chgData name="Weifeng Xu" userId="e7aed605-a3dd-4d5a-a692-a87037af107b" providerId="ADAL" clId="{C5F2F85B-61A7-4435-82BB-E36ABE9B7C47}" dt="2021-09-24T20:33:18.689" v="2860" actId="700"/>
          <ac:spMkLst>
            <pc:docMk/>
            <pc:sldMk cId="480218885" sldId="258"/>
            <ac:spMk id="4" creationId="{A67DE659-A9A0-4F7B-9B4E-1BDD6FAC634A}"/>
          </ac:spMkLst>
        </pc:spChg>
        <pc:spChg chg="add del mod">
          <ac:chgData name="Weifeng Xu" userId="e7aed605-a3dd-4d5a-a692-a87037af107b" providerId="ADAL" clId="{C5F2F85B-61A7-4435-82BB-E36ABE9B7C47}" dt="2021-09-24T02:33:41.971" v="254" actId="478"/>
          <ac:spMkLst>
            <pc:docMk/>
            <pc:sldMk cId="480218885" sldId="258"/>
            <ac:spMk id="6" creationId="{1ACCF1D8-D998-494D-B97C-4AC769F1AFC7}"/>
          </ac:spMkLst>
        </pc:spChg>
        <pc:spChg chg="add mod">
          <ac:chgData name="Weifeng Xu" userId="e7aed605-a3dd-4d5a-a692-a87037af107b" providerId="ADAL" clId="{C5F2F85B-61A7-4435-82BB-E36ABE9B7C47}" dt="2021-09-25T21:11:01.580" v="3950" actId="207"/>
          <ac:spMkLst>
            <pc:docMk/>
            <pc:sldMk cId="480218885" sldId="258"/>
            <ac:spMk id="8" creationId="{0D3848C1-C6FB-4B45-BE75-7D3F2E58FD33}"/>
          </ac:spMkLst>
        </pc:spChg>
        <pc:picChg chg="add del mod">
          <ac:chgData name="Weifeng Xu" userId="e7aed605-a3dd-4d5a-a692-a87037af107b" providerId="ADAL" clId="{C5F2F85B-61A7-4435-82BB-E36ABE9B7C47}" dt="2021-09-24T02:33:38.467" v="252" actId="478"/>
          <ac:picMkLst>
            <pc:docMk/>
            <pc:sldMk cId="480218885" sldId="258"/>
            <ac:picMk id="5" creationId="{E274B083-B51A-4F32-97F9-8FAA3CE9CD09}"/>
          </ac:picMkLst>
        </pc:picChg>
        <pc:picChg chg="add mod">
          <ac:chgData name="Weifeng Xu" userId="e7aed605-a3dd-4d5a-a692-a87037af107b" providerId="ADAL" clId="{C5F2F85B-61A7-4435-82BB-E36ABE9B7C47}" dt="2021-09-24T20:33:27.345" v="2864" actId="14100"/>
          <ac:picMkLst>
            <pc:docMk/>
            <pc:sldMk cId="480218885" sldId="258"/>
            <ac:picMk id="7" creationId="{81D02CFD-58D2-4B5C-BF85-2A5DE861E163}"/>
          </ac:picMkLst>
        </pc:picChg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">
        <pc:chgData name="Weifeng Xu" userId="e7aed605-a3dd-4d5a-a692-a87037af107b" providerId="ADAL" clId="{C5F2F85B-61A7-4435-82BB-E36ABE9B7C47}" dt="2021-09-24T02:42:05.601" v="527" actId="6549"/>
        <pc:sldMkLst>
          <pc:docMk/>
          <pc:sldMk cId="1012629768" sldId="259"/>
        </pc:sldMkLst>
        <pc:spChg chg="mod">
          <ac:chgData name="Weifeng Xu" userId="e7aed605-a3dd-4d5a-a692-a87037af107b" providerId="ADAL" clId="{C5F2F85B-61A7-4435-82BB-E36ABE9B7C47}" dt="2021-09-24T02:42:05.601" v="527" actId="6549"/>
          <ac:spMkLst>
            <pc:docMk/>
            <pc:sldMk cId="1012629768" sldId="259"/>
            <ac:spMk id="2" creationId="{ED3CE5C1-91DE-4090-A8A8-E83902F939CD}"/>
          </ac:spMkLst>
        </pc:spChg>
        <pc:picChg chg="add del mod">
          <ac:chgData name="Weifeng Xu" userId="e7aed605-a3dd-4d5a-a692-a87037af107b" providerId="ADAL" clId="{C5F2F85B-61A7-4435-82BB-E36ABE9B7C47}" dt="2021-09-24T02:40:36.867" v="462" actId="478"/>
          <ac:picMkLst>
            <pc:docMk/>
            <pc:sldMk cId="1012629768" sldId="259"/>
            <ac:picMk id="4" creationId="{B0FC7EC7-25F7-4006-883F-4643BF2AE46E}"/>
          </ac:picMkLst>
        </pc:picChg>
        <pc:picChg chg="add mod">
          <ac:chgData name="Weifeng Xu" userId="e7aed605-a3dd-4d5a-a692-a87037af107b" providerId="ADAL" clId="{C5F2F85B-61A7-4435-82BB-E36ABE9B7C47}" dt="2021-09-24T02:40:58.331" v="465" actId="14100"/>
          <ac:picMkLst>
            <pc:docMk/>
            <pc:sldMk cId="1012629768" sldId="259"/>
            <ac:picMk id="6" creationId="{AF16EAFD-2C0F-456D-9CA3-D6293C4D3C7A}"/>
          </ac:picMkLst>
        </pc:picChg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1-09-24T03:11:10.278" v="619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1-09-24T03:09:06.120" v="583" actId="20577"/>
          <ac:spMkLst>
            <pc:docMk/>
            <pc:sldMk cId="3797943868" sldId="260"/>
            <ac:spMk id="2" creationId="{BAABF308-5A4D-4DC7-A047-A8D18788625C}"/>
          </ac:spMkLst>
        </pc:spChg>
        <pc:spChg chg="add mod">
          <ac:chgData name="Weifeng Xu" userId="e7aed605-a3dd-4d5a-a692-a87037af107b" providerId="ADAL" clId="{C5F2F85B-61A7-4435-82BB-E36ABE9B7C47}" dt="2021-09-24T03:11:10.278" v="619" actId="20577"/>
          <ac:spMkLst>
            <pc:docMk/>
            <pc:sldMk cId="3797943868" sldId="260"/>
            <ac:spMk id="7" creationId="{5DE95A38-6EF7-44CD-A790-EB1640E8703E}"/>
          </ac:spMkLst>
        </pc:spChg>
        <pc:picChg chg="add mod">
          <ac:chgData name="Weifeng Xu" userId="e7aed605-a3dd-4d5a-a692-a87037af107b" providerId="ADAL" clId="{C5F2F85B-61A7-4435-82BB-E36ABE9B7C47}" dt="2021-09-24T02:55:53.443" v="545" actId="14100"/>
          <ac:picMkLst>
            <pc:docMk/>
            <pc:sldMk cId="3797943868" sldId="260"/>
            <ac:picMk id="4" creationId="{AF0B7231-F269-4FC8-8EA7-AFB807C0FE45}"/>
          </ac:picMkLst>
        </pc:picChg>
        <pc:cxnChg chg="add mod">
          <ac:chgData name="Weifeng Xu" userId="e7aed605-a3dd-4d5a-a692-a87037af107b" providerId="ADAL" clId="{C5F2F85B-61A7-4435-82BB-E36ABE9B7C47}" dt="2021-09-24T02:56:16.282" v="548" actId="13822"/>
          <ac:cxnSpMkLst>
            <pc:docMk/>
            <pc:sldMk cId="3797943868" sldId="260"/>
            <ac:cxnSpMk id="6" creationId="{58793339-7597-4167-8F09-5AC8FC4A5BCD}"/>
          </ac:cxnSpMkLst>
        </pc:cxn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  <pc:spChg chg="mod">
          <ac:chgData name="Weifeng Xu" userId="e7aed605-a3dd-4d5a-a692-a87037af107b" providerId="ADAL" clId="{C5F2F85B-61A7-4435-82BB-E36ABE9B7C47}" dt="2021-09-24T03:08:56.393" v="577" actId="20577"/>
          <ac:spMkLst>
            <pc:docMk/>
            <pc:sldMk cId="1275139797" sldId="261"/>
            <ac:spMk id="2" creationId="{87B3DEE9-01F1-4D63-B8D1-5ACD14BB2DBC}"/>
          </ac:spMkLst>
        </pc:spChg>
        <pc:spChg chg="add mod">
          <ac:chgData name="Weifeng Xu" userId="e7aed605-a3dd-4d5a-a692-a87037af107b" providerId="ADAL" clId="{C5F2F85B-61A7-4435-82BB-E36ABE9B7C47}" dt="2021-09-24T03:11:21.168" v="621" actId="1076"/>
          <ac:spMkLst>
            <pc:docMk/>
            <pc:sldMk cId="1275139797" sldId="261"/>
            <ac:spMk id="5" creationId="{C4A13218-9E40-4C62-9539-EFD3208D9489}"/>
          </ac:spMkLst>
        </pc:spChg>
        <pc:picChg chg="add mod">
          <ac:chgData name="Weifeng Xu" userId="e7aed605-a3dd-4d5a-a692-a87037af107b" providerId="ADAL" clId="{C5F2F85B-61A7-4435-82BB-E36ABE9B7C47}" dt="2021-09-24T03:00:46.049" v="570" actId="14100"/>
          <ac:picMkLst>
            <pc:docMk/>
            <pc:sldMk cId="1275139797" sldId="261"/>
            <ac:picMk id="4" creationId="{FF5B25D9-93A9-4A89-8489-A20D03275A27}"/>
          </ac:picMkLst>
        </pc:picChg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 modNotesTx">
        <pc:chgData name="Weifeng Xu" userId="e7aed605-a3dd-4d5a-a692-a87037af107b" providerId="ADAL" clId="{C5F2F85B-61A7-4435-82BB-E36ABE9B7C47}" dt="2022-03-17T18:51:05.981" v="6754"/>
        <pc:sldMkLst>
          <pc:docMk/>
          <pc:sldMk cId="1123810962" sldId="262"/>
        </pc:sldMkLst>
        <pc:spChg chg="mod ord">
          <ac:chgData name="Weifeng Xu" userId="e7aed605-a3dd-4d5a-a692-a87037af107b" providerId="ADAL" clId="{C5F2F85B-61A7-4435-82BB-E36ABE9B7C47}" dt="2021-09-24T03:15:01.003" v="736" actId="700"/>
          <ac:spMkLst>
            <pc:docMk/>
            <pc:sldMk cId="1123810962" sldId="262"/>
            <ac:spMk id="2" creationId="{A4B40E9C-0418-45FF-A7B3-B3D685E9B97D}"/>
          </ac:spMkLst>
        </pc:spChg>
        <pc:spChg chg="add mod ord">
          <ac:chgData name="Weifeng Xu" userId="e7aed605-a3dd-4d5a-a692-a87037af107b" providerId="ADAL" clId="{C5F2F85B-61A7-4435-82BB-E36ABE9B7C47}" dt="2021-09-24T03:17:07.632" v="775" actId="20577"/>
          <ac:spMkLst>
            <pc:docMk/>
            <pc:sldMk cId="1123810962" sldId="262"/>
            <ac:spMk id="3" creationId="{F1A13DAE-5189-4CE2-B3A7-991EAD99EF5B}"/>
          </ac:spMkLst>
        </pc:spChg>
        <pc:picChg chg="add mod">
          <ac:chgData name="Weifeng Xu" userId="e7aed605-a3dd-4d5a-a692-a87037af107b" providerId="ADAL" clId="{C5F2F85B-61A7-4435-82BB-E36ABE9B7C47}" dt="2021-09-24T03:18:52.220" v="779" actId="1076"/>
          <ac:picMkLst>
            <pc:docMk/>
            <pc:sldMk cId="1123810962" sldId="262"/>
            <ac:picMk id="5" creationId="{81E908D6-6F5C-4E9A-8858-5807F8EAE885}"/>
          </ac:picMkLst>
        </pc:picChg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03:21:39.474" v="814" actId="20577"/>
        <pc:sldMkLst>
          <pc:docMk/>
          <pc:sldMk cId="1193320382" sldId="263"/>
        </pc:sldMkLst>
        <pc:spChg chg="del mod ord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2" creationId="{44E12A19-CC11-4752-BF8B-6955C5BE6F38}"/>
          </ac:spMkLst>
        </pc:spChg>
        <pc:spChg chg="del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3" creationId="{C52D0D38-6139-4309-ABE2-C1A82F67E971}"/>
          </ac:spMkLst>
        </pc:spChg>
        <pc:spChg chg="add del mod ord">
          <ac:chgData name="Weifeng Xu" userId="e7aed605-a3dd-4d5a-a692-a87037af107b" providerId="ADAL" clId="{C5F2F85B-61A7-4435-82BB-E36ABE9B7C47}" dt="2021-09-24T03:21:39.474" v="814" actId="20577"/>
          <ac:spMkLst>
            <pc:docMk/>
            <pc:sldMk cId="1193320382" sldId="263"/>
            <ac:spMk id="4" creationId="{F1B01656-E320-404C-BAA8-F98CDA4EB3D5}"/>
          </ac:spMkLst>
        </pc:spChg>
        <pc:picChg chg="add mod">
          <ac:chgData name="Weifeng Xu" userId="e7aed605-a3dd-4d5a-a692-a87037af107b" providerId="ADAL" clId="{C5F2F85B-61A7-4435-82BB-E36ABE9B7C47}" dt="2021-09-24T03:21:31.909" v="789" actId="1076"/>
          <ac:picMkLst>
            <pc:docMk/>
            <pc:sldMk cId="1193320382" sldId="263"/>
            <ac:picMk id="6" creationId="{DA3D64FA-E0AF-47CE-8703-3C2FC0A1CFA0}"/>
          </ac:picMkLst>
        </pc:picChg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modSp new mod">
        <pc:chgData name="Weifeng Xu" userId="e7aed605-a3dd-4d5a-a692-a87037af107b" providerId="ADAL" clId="{C5F2F85B-61A7-4435-82BB-E36ABE9B7C47}" dt="2021-09-24T03:24:26.870" v="840" actId="20577"/>
        <pc:sldMkLst>
          <pc:docMk/>
          <pc:sldMk cId="4166507201" sldId="264"/>
        </pc:sldMkLst>
        <pc:spChg chg="mod">
          <ac:chgData name="Weifeng Xu" userId="e7aed605-a3dd-4d5a-a692-a87037af107b" providerId="ADAL" clId="{C5F2F85B-61A7-4435-82BB-E36ABE9B7C47}" dt="2021-09-24T03:24:26.870" v="840" actId="20577"/>
          <ac:spMkLst>
            <pc:docMk/>
            <pc:sldMk cId="4166507201" sldId="264"/>
            <ac:spMk id="2" creationId="{C3A1E417-58BF-44A1-811F-E116CE571F90}"/>
          </ac:spMkLst>
        </pc:spChg>
        <pc:picChg chg="add mod">
          <ac:chgData name="Weifeng Xu" userId="e7aed605-a3dd-4d5a-a692-a87037af107b" providerId="ADAL" clId="{C5F2F85B-61A7-4435-82BB-E36ABE9B7C47}" dt="2021-09-24T03:24:14.121" v="817" actId="1076"/>
          <ac:picMkLst>
            <pc:docMk/>
            <pc:sldMk cId="4166507201" sldId="264"/>
            <ac:picMk id="4" creationId="{5F617D2A-B6A6-4ACF-A5F2-DA5F2F032A0B}"/>
          </ac:picMkLst>
        </pc:picChg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  <pc:spChg chg="mod">
          <ac:chgData name="Weifeng Xu" userId="e7aed605-a3dd-4d5a-a692-a87037af107b" providerId="ADAL" clId="{C5F2F85B-61A7-4435-82BB-E36ABE9B7C47}" dt="2021-09-24T03:31:31.678" v="895" actId="20577"/>
          <ac:spMkLst>
            <pc:docMk/>
            <pc:sldMk cId="2327056073" sldId="265"/>
            <ac:spMk id="2" creationId="{9B3E4890-925D-4BBE-9470-6B2A6C654BCC}"/>
          </ac:spMkLst>
        </pc:spChg>
        <pc:picChg chg="add mod">
          <ac:chgData name="Weifeng Xu" userId="e7aed605-a3dd-4d5a-a692-a87037af107b" providerId="ADAL" clId="{C5F2F85B-61A7-4435-82BB-E36ABE9B7C47}" dt="2021-09-24T03:27:35.149" v="843" actId="1076"/>
          <ac:picMkLst>
            <pc:docMk/>
            <pc:sldMk cId="2327056073" sldId="265"/>
            <ac:picMk id="4" creationId="{4E5D7928-E083-4548-8CA0-48D1B12B2D10}"/>
          </ac:picMkLst>
        </pc:picChg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  <pc:spChg chg="mod">
          <ac:chgData name="Weifeng Xu" userId="e7aed605-a3dd-4d5a-a692-a87037af107b" providerId="ADAL" clId="{C5F2F85B-61A7-4435-82BB-E36ABE9B7C47}" dt="2021-09-24T03:31:14.926" v="881" actId="20577"/>
          <ac:spMkLst>
            <pc:docMk/>
            <pc:sldMk cId="706224516" sldId="266"/>
            <ac:spMk id="2" creationId="{5BB4E59D-155A-4F99-98B3-C3D3548E2301}"/>
          </ac:spMkLst>
        </pc:spChg>
        <pc:picChg chg="add mod">
          <ac:chgData name="Weifeng Xu" userId="e7aed605-a3dd-4d5a-a692-a87037af107b" providerId="ADAL" clId="{C5F2F85B-61A7-4435-82BB-E36ABE9B7C47}" dt="2021-09-24T03:31:01.669" v="846" actId="1076"/>
          <ac:picMkLst>
            <pc:docMk/>
            <pc:sldMk cId="706224516" sldId="266"/>
            <ac:picMk id="4" creationId="{66FB47FE-0F00-4E04-93B9-53361266AFA5}"/>
          </ac:picMkLst>
        </pc:picChg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">
        <pc:chgData name="Weifeng Xu" userId="e7aed605-a3dd-4d5a-a692-a87037af107b" providerId="ADAL" clId="{C5F2F85B-61A7-4435-82BB-E36ABE9B7C47}" dt="2021-09-24T11:49:12.018" v="1203" actId="20577"/>
        <pc:sldMkLst>
          <pc:docMk/>
          <pc:sldMk cId="2993904775" sldId="267"/>
        </pc:sldMkLst>
        <pc:spChg chg="mod">
          <ac:chgData name="Weifeng Xu" userId="e7aed605-a3dd-4d5a-a692-a87037af107b" providerId="ADAL" clId="{C5F2F85B-61A7-4435-82BB-E36ABE9B7C47}" dt="2021-09-24T03:33:24.132" v="934" actId="20577"/>
          <ac:spMkLst>
            <pc:docMk/>
            <pc:sldMk cId="2993904775" sldId="267"/>
            <ac:spMk id="2" creationId="{5FD3D585-1794-4DA8-8808-21DA99815157}"/>
          </ac:spMkLst>
        </pc:spChg>
        <pc:spChg chg="mod">
          <ac:chgData name="Weifeng Xu" userId="e7aed605-a3dd-4d5a-a692-a87037af107b" providerId="ADAL" clId="{C5F2F85B-61A7-4435-82BB-E36ABE9B7C47}" dt="2021-09-24T11:49:12.018" v="1203" actId="20577"/>
          <ac:spMkLst>
            <pc:docMk/>
            <pc:sldMk cId="2993904775" sldId="267"/>
            <ac:spMk id="3" creationId="{CEBBEE77-F532-4E8F-A975-83A82DCBBFF9}"/>
          </ac:spMkLst>
        </pc:spChg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">
        <pc:chgData name="Weifeng Xu" userId="e7aed605-a3dd-4d5a-a692-a87037af107b" providerId="ADAL" clId="{C5F2F85B-61A7-4435-82BB-E36ABE9B7C47}" dt="2021-09-25T14:52:23.634" v="3896" actId="20577"/>
        <pc:sldMkLst>
          <pc:docMk/>
          <pc:sldMk cId="2213684993" sldId="268"/>
        </pc:sldMkLst>
        <pc:spChg chg="mod">
          <ac:chgData name="Weifeng Xu" userId="e7aed605-a3dd-4d5a-a692-a87037af107b" providerId="ADAL" clId="{C5F2F85B-61A7-4435-82BB-E36ABE9B7C47}" dt="2021-09-24T12:00:56.043" v="1465" actId="20577"/>
          <ac:spMkLst>
            <pc:docMk/>
            <pc:sldMk cId="2213684993" sldId="268"/>
            <ac:spMk id="2" creationId="{4130AD27-BF1A-4E5A-AF9F-5BC37660E2BC}"/>
          </ac:spMkLst>
        </pc:spChg>
        <pc:spChg chg="mod">
          <ac:chgData name="Weifeng Xu" userId="e7aed605-a3dd-4d5a-a692-a87037af107b" providerId="ADAL" clId="{C5F2F85B-61A7-4435-82BB-E36ABE9B7C47}" dt="2021-09-25T14:52:23.634" v="3896" actId="20577"/>
          <ac:spMkLst>
            <pc:docMk/>
            <pc:sldMk cId="2213684993" sldId="268"/>
            <ac:spMk id="3" creationId="{C7F66DA0-ABA1-4BAC-AC04-4DBEBF7D8CAD}"/>
          </ac:spMkLst>
        </pc:spChg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mod">
        <pc:chgData name="Weifeng Xu" userId="e7aed605-a3dd-4d5a-a692-a87037af107b" providerId="ADAL" clId="{C5F2F85B-61A7-4435-82BB-E36ABE9B7C47}" dt="2021-09-27T01:13:55.582" v="4667" actId="20577"/>
        <pc:sldMkLst>
          <pc:docMk/>
          <pc:sldMk cId="3567762707" sldId="269"/>
        </pc:sldMkLst>
        <pc:spChg chg="mod">
          <ac:chgData name="Weifeng Xu" userId="e7aed605-a3dd-4d5a-a692-a87037af107b" providerId="ADAL" clId="{C5F2F85B-61A7-4435-82BB-E36ABE9B7C47}" dt="2021-09-24T11:49:52.522" v="1216" actId="20577"/>
          <ac:spMkLst>
            <pc:docMk/>
            <pc:sldMk cId="3567762707" sldId="269"/>
            <ac:spMk id="2" creationId="{4CF6818D-A69B-47EE-BF9E-201EE84EE118}"/>
          </ac:spMkLst>
        </pc:spChg>
        <pc:spChg chg="mod">
          <ac:chgData name="Weifeng Xu" userId="e7aed605-a3dd-4d5a-a692-a87037af107b" providerId="ADAL" clId="{C5F2F85B-61A7-4435-82BB-E36ABE9B7C47}" dt="2021-09-27T01:13:55.582" v="4667" actId="20577"/>
          <ac:spMkLst>
            <pc:docMk/>
            <pc:sldMk cId="3567762707" sldId="269"/>
            <ac:spMk id="3" creationId="{064A3A34-E10B-4584-8C08-8EEF231456D2}"/>
          </ac:spMkLst>
        </pc:spChg>
        <pc:picChg chg="add mod">
          <ac:chgData name="Weifeng Xu" userId="e7aed605-a3dd-4d5a-a692-a87037af107b" providerId="ADAL" clId="{C5F2F85B-61A7-4435-82BB-E36ABE9B7C47}" dt="2021-09-24T20:50:59.548" v="3050" actId="1076"/>
          <ac:picMkLst>
            <pc:docMk/>
            <pc:sldMk cId="3567762707" sldId="269"/>
            <ac:picMk id="4" creationId="{438E822F-46CF-4421-AEA4-68892CDDE035}"/>
          </ac:picMkLst>
        </pc:picChg>
      </pc:sldChg>
      <pc:sldChg chg="addSp delSp modSp new add del mod modClrScheme chgLayout modNotesTx">
        <pc:chgData name="Weifeng Xu" userId="e7aed605-a3dd-4d5a-a692-a87037af107b" providerId="ADAL" clId="{C5F2F85B-61A7-4435-82BB-E36ABE9B7C47}" dt="2022-03-17T14:37:55.560" v="6309" actId="114"/>
        <pc:sldMkLst>
          <pc:docMk/>
          <pc:sldMk cId="1160741065" sldId="270"/>
        </pc:sldMkLst>
        <pc:spChg chg="del mod ord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2" creationId="{A97F777C-C0A8-423B-9A2B-9BCD303F6D53}"/>
          </ac:spMkLst>
        </pc:spChg>
        <pc:spChg chg="del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3" creationId="{6766A7D6-6716-4387-81F1-9C36172BE7D6}"/>
          </ac:spMkLst>
        </pc:spChg>
        <pc:spChg chg="add mod ord">
          <ac:chgData name="Weifeng Xu" userId="e7aed605-a3dd-4d5a-a692-a87037af107b" providerId="ADAL" clId="{C5F2F85B-61A7-4435-82BB-E36ABE9B7C47}" dt="2021-09-24T03:51:16.429" v="1072" actId="20577"/>
          <ac:spMkLst>
            <pc:docMk/>
            <pc:sldMk cId="1160741065" sldId="270"/>
            <ac:spMk id="4" creationId="{A3C83B61-B046-45F2-AF01-BE4621488775}"/>
          </ac:spMkLst>
        </pc:spChg>
        <pc:spChg chg="add mod">
          <ac:chgData name="Weifeng Xu" userId="e7aed605-a3dd-4d5a-a692-a87037af107b" providerId="ADAL" clId="{C5F2F85B-61A7-4435-82BB-E36ABE9B7C47}" dt="2022-03-17T14:37:55.560" v="6309" actId="114"/>
          <ac:spMkLst>
            <pc:docMk/>
            <pc:sldMk cId="1160741065" sldId="270"/>
            <ac:spMk id="7" creationId="{C7920D97-4BA1-4BB6-BADE-EB2EBB8DCEEE}"/>
          </ac:spMkLst>
        </pc:spChg>
        <pc:picChg chg="add mod modCrop">
          <ac:chgData name="Weifeng Xu" userId="e7aed605-a3dd-4d5a-a692-a87037af107b" providerId="ADAL" clId="{C5F2F85B-61A7-4435-82BB-E36ABE9B7C47}" dt="2021-09-25T21:12:52.251" v="3956" actId="1076"/>
          <ac:picMkLst>
            <pc:docMk/>
            <pc:sldMk cId="1160741065" sldId="270"/>
            <ac:picMk id="5" creationId="{225B6D51-AC99-4FFD-8511-5A877099380F}"/>
          </ac:picMkLst>
        </pc:picChg>
        <pc:picChg chg="add mod">
          <ac:chgData name="Weifeng Xu" userId="e7aed605-a3dd-4d5a-a692-a87037af107b" providerId="ADAL" clId="{C5F2F85B-61A7-4435-82BB-E36ABE9B7C47}" dt="2021-09-25T21:12:54.920" v="3957" actId="1076"/>
          <ac:picMkLst>
            <pc:docMk/>
            <pc:sldMk cId="1160741065" sldId="270"/>
            <ac:picMk id="6" creationId="{89E0F6DF-2F45-46B1-80FE-576DB788B65C}"/>
          </ac:picMkLst>
        </pc:picChg>
        <pc:picChg chg="add mod">
          <ac:chgData name="Weifeng Xu" userId="e7aed605-a3dd-4d5a-a692-a87037af107b" providerId="ADAL" clId="{C5F2F85B-61A7-4435-82BB-E36ABE9B7C47}" dt="2021-09-25T21:12:49.790" v="3955" actId="1076"/>
          <ac:picMkLst>
            <pc:docMk/>
            <pc:sldMk cId="1160741065" sldId="270"/>
            <ac:picMk id="8" creationId="{B1CE94A0-8DF6-4646-880E-2B17FE135DEA}"/>
          </ac:picMkLst>
        </pc:picChg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delSp modSp add mod ord">
        <pc:chgData name="Weifeng Xu" userId="e7aed605-a3dd-4d5a-a692-a87037af107b" providerId="ADAL" clId="{C5F2F85B-61A7-4435-82BB-E36ABE9B7C47}" dt="2021-09-27T13:47:17.788" v="5328" actId="478"/>
        <pc:sldMkLst>
          <pc:docMk/>
          <pc:sldMk cId="61241707" sldId="368"/>
        </pc:sldMkLst>
        <pc:spChg chg="del">
          <ac:chgData name="Weifeng Xu" userId="e7aed605-a3dd-4d5a-a692-a87037af107b" providerId="ADAL" clId="{C5F2F85B-61A7-4435-82BB-E36ABE9B7C47}" dt="2021-09-27T13:47:17.788" v="5328" actId="478"/>
          <ac:spMkLst>
            <pc:docMk/>
            <pc:sldMk cId="61241707" sldId="368"/>
            <ac:spMk id="4" creationId="{00000000-0000-0000-0000-000000000000}"/>
          </ac:spMkLst>
        </pc:spChg>
        <pc:picChg chg="mod modCrop">
          <ac:chgData name="Weifeng Xu" userId="e7aed605-a3dd-4d5a-a692-a87037af107b" providerId="ADAL" clId="{C5F2F85B-61A7-4435-82BB-E36ABE9B7C47}" dt="2021-09-24T03:41:52.171" v="1019" actId="1076"/>
          <ac:picMkLst>
            <pc:docMk/>
            <pc:sldMk cId="61241707" sldId="368"/>
            <ac:picMk id="6" creationId="{00000000-0000-0000-0000-000000000000}"/>
          </ac:picMkLst>
        </pc:picChg>
        <pc:picChg chg="mod">
          <ac:chgData name="Weifeng Xu" userId="e7aed605-a3dd-4d5a-a692-a87037af107b" providerId="ADAL" clId="{C5F2F85B-61A7-4435-82BB-E36ABE9B7C47}" dt="2021-09-24T03:41:54.877" v="1020" actId="1076"/>
          <ac:picMkLst>
            <pc:docMk/>
            <pc:sldMk cId="61241707" sldId="368"/>
            <ac:picMk id="7" creationId="{00000000-0000-0000-0000-000000000000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30T01:35:42.457" v="5987" actId="20577"/>
        <pc:sldMkLst>
          <pc:docMk/>
          <pc:sldMk cId="1144749110" sldId="369"/>
        </pc:sldMkLst>
        <pc:spChg chg="add del mod">
          <ac:chgData name="Weifeng Xu" userId="e7aed605-a3dd-4d5a-a692-a87037af107b" providerId="ADAL" clId="{C5F2F85B-61A7-4435-82BB-E36ABE9B7C47}" dt="2021-09-24T19:22:56.013" v="2369" actId="700"/>
          <ac:spMkLst>
            <pc:docMk/>
            <pc:sldMk cId="1144749110" sldId="369"/>
            <ac:spMk id="2" creationId="{156B3A2B-4E72-4CA0-BBF8-05C933AE973C}"/>
          </ac:spMkLst>
        </pc:spChg>
        <pc:spChg chg="add del mod">
          <ac:chgData name="Weifeng Xu" userId="e7aed605-a3dd-4d5a-a692-a87037af107b" providerId="ADAL" clId="{C5F2F85B-61A7-4435-82BB-E36ABE9B7C47}" dt="2021-09-30T01:32:58.092" v="5864" actId="478"/>
          <ac:spMkLst>
            <pc:docMk/>
            <pc:sldMk cId="1144749110" sldId="369"/>
            <ac:spMk id="7" creationId="{BBBA2EFD-05C3-48B8-B88A-C49D0881A49B}"/>
          </ac:spMkLst>
        </pc:spChg>
        <pc:spChg chg="add del mod">
          <ac:chgData name="Weifeng Xu" userId="e7aed605-a3dd-4d5a-a692-a87037af107b" providerId="ADAL" clId="{C5F2F85B-61A7-4435-82BB-E36ABE9B7C47}" dt="2021-09-30T01:33:01.468" v="5866" actId="478"/>
          <ac:spMkLst>
            <pc:docMk/>
            <pc:sldMk cId="1144749110" sldId="369"/>
            <ac:spMk id="9" creationId="{3B3B06FD-E7AA-42E6-9444-FE2EEDE19D9E}"/>
          </ac:spMkLst>
        </pc:spChg>
        <pc:spChg chg="add mod">
          <ac:chgData name="Weifeng Xu" userId="e7aed605-a3dd-4d5a-a692-a87037af107b" providerId="ADAL" clId="{C5F2F85B-61A7-4435-82BB-E36ABE9B7C47}" dt="2021-09-30T01:31:32.897" v="5855" actId="1076"/>
          <ac:spMkLst>
            <pc:docMk/>
            <pc:sldMk cId="1144749110" sldId="369"/>
            <ac:spMk id="11" creationId="{02E8308A-0420-4422-9E20-3D7EC020722A}"/>
          </ac:spMkLst>
        </pc:spChg>
        <pc:spChg chg="add mod">
          <ac:chgData name="Weifeng Xu" userId="e7aed605-a3dd-4d5a-a692-a87037af107b" providerId="ADAL" clId="{C5F2F85B-61A7-4435-82BB-E36ABE9B7C47}" dt="2021-09-30T01:33:50.276" v="5874" actId="1076"/>
          <ac:spMkLst>
            <pc:docMk/>
            <pc:sldMk cId="1144749110" sldId="369"/>
            <ac:spMk id="12" creationId="{0A3E2565-437B-4869-8967-71266F1C9A6C}"/>
          </ac:spMkLst>
        </pc:spChg>
        <pc:spChg chg="add del mod">
          <ac:chgData name="Weifeng Xu" userId="e7aed605-a3dd-4d5a-a692-a87037af107b" providerId="ADAL" clId="{C5F2F85B-61A7-4435-82BB-E36ABE9B7C47}" dt="2021-09-24T19:37:15.221" v="2400" actId="21"/>
          <ac:spMkLst>
            <pc:docMk/>
            <pc:sldMk cId="1144749110" sldId="369"/>
            <ac:spMk id="13" creationId="{DE9E3F56-FE9E-4C35-B4BE-8A6676B277BF}"/>
          </ac:spMkLst>
        </pc:spChg>
        <pc:spChg chg="add mod">
          <ac:chgData name="Weifeng Xu" userId="e7aed605-a3dd-4d5a-a692-a87037af107b" providerId="ADAL" clId="{C5F2F85B-61A7-4435-82BB-E36ABE9B7C47}" dt="2021-09-30T01:35:42.457" v="5987" actId="20577"/>
          <ac:spMkLst>
            <pc:docMk/>
            <pc:sldMk cId="1144749110" sldId="369"/>
            <ac:spMk id="15" creationId="{06120024-855F-4DB9-976E-018336275B41}"/>
          </ac:spMkLst>
        </pc:spChg>
        <pc:spChg chg="add mod">
          <ac:chgData name="Weifeng Xu" userId="e7aed605-a3dd-4d5a-a692-a87037af107b" providerId="ADAL" clId="{C5F2F85B-61A7-4435-82BB-E36ABE9B7C47}" dt="2021-09-30T01:35:08.241" v="5979" actId="1038"/>
          <ac:spMkLst>
            <pc:docMk/>
            <pc:sldMk cId="1144749110" sldId="369"/>
            <ac:spMk id="18" creationId="{9AD1E5D2-A52C-4A9A-BB00-4A0D76E1EDC2}"/>
          </ac:spMkLst>
        </pc:spChg>
        <pc:spChg chg="add mod">
          <ac:chgData name="Weifeng Xu" userId="e7aed605-a3dd-4d5a-a692-a87037af107b" providerId="ADAL" clId="{C5F2F85B-61A7-4435-82BB-E36ABE9B7C47}" dt="2021-09-30T01:34:50.520" v="5933" actId="1036"/>
          <ac:spMkLst>
            <pc:docMk/>
            <pc:sldMk cId="1144749110" sldId="369"/>
            <ac:spMk id="19" creationId="{12F09295-42E7-4E08-8835-A99EE7F3BB07}"/>
          </ac:spMkLst>
        </pc:spChg>
        <pc:picChg chg="add mod modCrop">
          <ac:chgData name="Weifeng Xu" userId="e7aed605-a3dd-4d5a-a692-a87037af107b" providerId="ADAL" clId="{C5F2F85B-61A7-4435-82BB-E36ABE9B7C47}" dt="2021-09-30T01:31:32.897" v="5855" actId="1076"/>
          <ac:picMkLst>
            <pc:docMk/>
            <pc:sldMk cId="1144749110" sldId="369"/>
            <ac:picMk id="4" creationId="{A18B1C4F-EA2D-427D-9A41-B0E237624838}"/>
          </ac:picMkLst>
        </pc:picChg>
        <pc:picChg chg="add del mod">
          <ac:chgData name="Weifeng Xu" userId="e7aed605-a3dd-4d5a-a692-a87037af107b" providerId="ADAL" clId="{C5F2F85B-61A7-4435-82BB-E36ABE9B7C47}" dt="2021-09-24T19:37:15.221" v="2400" actId="21"/>
          <ac:picMkLst>
            <pc:docMk/>
            <pc:sldMk cId="1144749110" sldId="369"/>
            <ac:picMk id="5" creationId="{842FDA24-12DB-4498-A4E0-9D7331C96D48}"/>
          </ac:picMkLst>
        </pc:picChg>
        <pc:picChg chg="add del mod">
          <ac:chgData name="Weifeng Xu" userId="e7aed605-a3dd-4d5a-a692-a87037af107b" providerId="ADAL" clId="{C5F2F85B-61A7-4435-82BB-E36ABE9B7C47}" dt="2021-09-24T19:22:53.178" v="2368" actId="478"/>
          <ac:picMkLst>
            <pc:docMk/>
            <pc:sldMk cId="1144749110" sldId="369"/>
            <ac:picMk id="6" creationId="{D6219A55-B4C1-4E38-823E-B4352CFB4888}"/>
          </ac:picMkLst>
        </pc:picChg>
        <pc:picChg chg="add del mod modCrop">
          <ac:chgData name="Weifeng Xu" userId="e7aed605-a3dd-4d5a-a692-a87037af107b" providerId="ADAL" clId="{C5F2F85B-61A7-4435-82BB-E36ABE9B7C47}" dt="2021-09-30T01:34:57.602" v="5934" actId="1076"/>
          <ac:picMkLst>
            <pc:docMk/>
            <pc:sldMk cId="1144749110" sldId="369"/>
            <ac:picMk id="6" creationId="{FA13B6C3-C9D6-4B1F-A928-735A0A748733}"/>
          </ac:picMkLst>
        </pc:picChg>
        <pc:picChg chg="add del mod">
          <ac:chgData name="Weifeng Xu" userId="e7aed605-a3dd-4d5a-a692-a87037af107b" providerId="ADAL" clId="{C5F2F85B-61A7-4435-82BB-E36ABE9B7C47}" dt="2021-09-24T04:14:00.563" v="1146" actId="478"/>
          <ac:picMkLst>
            <pc:docMk/>
            <pc:sldMk cId="1144749110" sldId="369"/>
            <ac:picMk id="8" creationId="{B2CF75E1-BF77-4C6A-BD47-6DA733ED08C0}"/>
          </ac:picMkLst>
        </pc:picChg>
        <pc:picChg chg="add del mod">
          <ac:chgData name="Weifeng Xu" userId="e7aed605-a3dd-4d5a-a692-a87037af107b" providerId="ADAL" clId="{C5F2F85B-61A7-4435-82BB-E36ABE9B7C47}" dt="2021-09-30T01:33:07.507" v="5869" actId="478"/>
          <ac:picMkLst>
            <pc:docMk/>
            <pc:sldMk cId="1144749110" sldId="369"/>
            <ac:picMk id="8" creationId="{F3D365FE-5D14-4F85-AC25-D5991FC3A281}"/>
          </ac:picMkLst>
        </pc:picChg>
        <pc:picChg chg="add mod">
          <ac:chgData name="Weifeng Xu" userId="e7aed605-a3dd-4d5a-a692-a87037af107b" providerId="ADAL" clId="{C5F2F85B-61A7-4435-82BB-E36ABE9B7C47}" dt="2021-09-30T01:33:50.276" v="5874" actId="1076"/>
          <ac:picMkLst>
            <pc:docMk/>
            <pc:sldMk cId="1144749110" sldId="369"/>
            <ac:picMk id="10" creationId="{61C387E4-E69C-4DC8-86EF-3982FAD102BE}"/>
          </ac:picMkLst>
        </pc:picChg>
        <pc:cxnChg chg="add del mod">
          <ac:chgData name="Weifeng Xu" userId="e7aed605-a3dd-4d5a-a692-a87037af107b" providerId="ADAL" clId="{C5F2F85B-61A7-4435-82BB-E36ABE9B7C47}" dt="2021-09-30T01:32:59.508" v="5865" actId="478"/>
          <ac:cxnSpMkLst>
            <pc:docMk/>
            <pc:sldMk cId="1144749110" sldId="369"/>
            <ac:cxnSpMk id="13" creationId="{3C908311-FD01-44C5-A1B8-82D71FF5E344}"/>
          </ac:cxnSpMkLst>
        </pc:cxnChg>
        <pc:cxnChg chg="add del mod">
          <ac:chgData name="Weifeng Xu" userId="e7aed605-a3dd-4d5a-a692-a87037af107b" providerId="ADAL" clId="{C5F2F85B-61A7-4435-82BB-E36ABE9B7C47}" dt="2021-09-30T01:33:09.092" v="5870" actId="478"/>
          <ac:cxnSpMkLst>
            <pc:docMk/>
            <pc:sldMk cId="1144749110" sldId="369"/>
            <ac:cxnSpMk id="14" creationId="{54F84B16-62E8-494E-BCD5-09146745848D}"/>
          </ac:cxnSpMkLst>
        </pc:cxnChg>
        <pc:cxnChg chg="add mod">
          <ac:chgData name="Weifeng Xu" userId="e7aed605-a3dd-4d5a-a692-a87037af107b" providerId="ADAL" clId="{C5F2F85B-61A7-4435-82BB-E36ABE9B7C47}" dt="2021-09-30T01:35:19.752" v="5981" actId="14100"/>
          <ac:cxnSpMkLst>
            <pc:docMk/>
            <pc:sldMk cId="1144749110" sldId="369"/>
            <ac:cxnSpMk id="16" creationId="{D22D2EB2-2C51-460F-864B-9095227DCA1E}"/>
          </ac:cxnSpMkLst>
        </pc:cxnChg>
        <pc:cxnChg chg="add mod">
          <ac:chgData name="Weifeng Xu" userId="e7aed605-a3dd-4d5a-a692-a87037af107b" providerId="ADAL" clId="{C5F2F85B-61A7-4435-82BB-E36ABE9B7C47}" dt="2021-09-30T01:35:13.691" v="5980" actId="14100"/>
          <ac:cxnSpMkLst>
            <pc:docMk/>
            <pc:sldMk cId="1144749110" sldId="369"/>
            <ac:cxnSpMk id="17" creationId="{2F10F0DF-5577-49DF-85A6-DD29A8AB1A60}"/>
          </ac:cxnSpMkLst>
        </pc:cxnChg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  <pc:spChg chg="mod">
          <ac:chgData name="Weifeng Xu" userId="e7aed605-a3dd-4d5a-a692-a87037af107b" providerId="ADAL" clId="{C5F2F85B-61A7-4435-82BB-E36ABE9B7C47}" dt="2021-09-24T03:57:32.870" v="1117" actId="20577"/>
          <ac:spMkLst>
            <pc:docMk/>
            <pc:sldMk cId="894625243" sldId="370"/>
            <ac:spMk id="2" creationId="{13943EA4-17D0-48AC-8199-88C9BC59EBDB}"/>
          </ac:spMkLst>
        </pc:spChg>
        <pc:spChg chg="add mod">
          <ac:chgData name="Weifeng Xu" userId="e7aed605-a3dd-4d5a-a692-a87037af107b" providerId="ADAL" clId="{C5F2F85B-61A7-4435-82BB-E36ABE9B7C47}" dt="2021-09-24T19:42:35.676" v="2508" actId="1076"/>
          <ac:spMkLst>
            <pc:docMk/>
            <pc:sldMk cId="894625243" sldId="370"/>
            <ac:spMk id="3" creationId="{10FD59A9-8BE5-4FDB-9736-9B1234650C5F}"/>
          </ac:spMkLst>
        </pc:spChg>
        <pc:picChg chg="add mod">
          <ac:chgData name="Weifeng Xu" userId="e7aed605-a3dd-4d5a-a692-a87037af107b" providerId="ADAL" clId="{C5F2F85B-61A7-4435-82BB-E36ABE9B7C47}" dt="2021-09-24T03:55:42.276" v="1077" actId="1076"/>
          <ac:picMkLst>
            <pc:docMk/>
            <pc:sldMk cId="894625243" sldId="370"/>
            <ac:picMk id="4" creationId="{5E849233-1019-47EC-9C24-56356F5C1C5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4:38.107" v="2898" actId="20577"/>
        <pc:sldMkLst>
          <pc:docMk/>
          <pc:sldMk cId="2473657817" sldId="371"/>
        </pc:sldMkLst>
        <pc:spChg chg="del mod ord">
          <ac:chgData name="Weifeng Xu" userId="e7aed605-a3dd-4d5a-a692-a87037af107b" providerId="ADAL" clId="{C5F2F85B-61A7-4435-82BB-E36ABE9B7C47}" dt="2021-09-24T20:33:56.431" v="2866" actId="700"/>
          <ac:spMkLst>
            <pc:docMk/>
            <pc:sldMk cId="2473657817" sldId="371"/>
            <ac:spMk id="2" creationId="{D9149CB1-0636-443A-98BC-C6CC4FC1CA55}"/>
          </ac:spMkLst>
        </pc:spChg>
        <pc:spChg chg="add mod ord">
          <ac:chgData name="Weifeng Xu" userId="e7aed605-a3dd-4d5a-a692-a87037af107b" providerId="ADAL" clId="{C5F2F85B-61A7-4435-82BB-E36ABE9B7C47}" dt="2021-09-24T20:34:09.020" v="2885" actId="20577"/>
          <ac:spMkLst>
            <pc:docMk/>
            <pc:sldMk cId="2473657817" sldId="371"/>
            <ac:spMk id="3" creationId="{177DA742-459D-49A2-B21B-7E3AA20DC38D}"/>
          </ac:spMkLst>
        </pc:spChg>
        <pc:spChg chg="add mod ord">
          <ac:chgData name="Weifeng Xu" userId="e7aed605-a3dd-4d5a-a692-a87037af107b" providerId="ADAL" clId="{C5F2F85B-61A7-4435-82BB-E36ABE9B7C47}" dt="2021-09-24T20:34:38.107" v="2898" actId="20577"/>
          <ac:spMkLst>
            <pc:docMk/>
            <pc:sldMk cId="2473657817" sldId="371"/>
            <ac:spMk id="4" creationId="{F9C1C27B-E7F5-4BE8-8D77-938C181A4019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  <pc:spChg chg="mod">
          <ac:chgData name="Weifeng Xu" userId="e7aed605-a3dd-4d5a-a692-a87037af107b" providerId="ADAL" clId="{C5F2F85B-61A7-4435-82BB-E36ABE9B7C47}" dt="2021-09-24T13:08:57.386" v="1733" actId="20577"/>
          <ac:spMkLst>
            <pc:docMk/>
            <pc:sldMk cId="332893432" sldId="372"/>
            <ac:spMk id="2" creationId="{F2F5478C-B9EB-45D5-86FE-31965B3F1F45}"/>
          </ac:spMkLst>
        </pc:spChg>
        <pc:spChg chg="add mod">
          <ac:chgData name="Weifeng Xu" userId="e7aed605-a3dd-4d5a-a692-a87037af107b" providerId="ADAL" clId="{C5F2F85B-61A7-4435-82BB-E36ABE9B7C47}" dt="2021-09-24T13:28:13.596" v="1793" actId="20577"/>
          <ac:spMkLst>
            <pc:docMk/>
            <pc:sldMk cId="332893432" sldId="372"/>
            <ac:spMk id="7" creationId="{B200A21C-FD21-4EE4-BAD3-4E1E0000DF71}"/>
          </ac:spMkLst>
        </pc:spChg>
        <pc:spChg chg="add mod">
          <ac:chgData name="Weifeng Xu" userId="e7aed605-a3dd-4d5a-a692-a87037af107b" providerId="ADAL" clId="{C5F2F85B-61A7-4435-82BB-E36ABE9B7C47}" dt="2021-09-24T13:51:11.881" v="1827" actId="20577"/>
          <ac:spMkLst>
            <pc:docMk/>
            <pc:sldMk cId="332893432" sldId="372"/>
            <ac:spMk id="8" creationId="{58D718E5-8A15-49A4-B6F1-3FD98EDAAF72}"/>
          </ac:spMkLst>
        </pc:spChg>
        <pc:picChg chg="add mod modCrop">
          <ac:chgData name="Weifeng Xu" userId="e7aed605-a3dd-4d5a-a692-a87037af107b" providerId="ADAL" clId="{C5F2F85B-61A7-4435-82BB-E36ABE9B7C47}" dt="2021-09-24T13:23:48.893" v="1736" actId="732"/>
          <ac:picMkLst>
            <pc:docMk/>
            <pc:sldMk cId="332893432" sldId="372"/>
            <ac:picMk id="4" creationId="{CA9F136A-91E1-4743-A0D6-638305A71704}"/>
          </ac:picMkLst>
        </pc:picChg>
        <pc:picChg chg="add mod">
          <ac:chgData name="Weifeng Xu" userId="e7aed605-a3dd-4d5a-a692-a87037af107b" providerId="ADAL" clId="{C5F2F85B-61A7-4435-82BB-E36ABE9B7C47}" dt="2021-09-24T13:27:35.367" v="1751" actId="1076"/>
          <ac:picMkLst>
            <pc:docMk/>
            <pc:sldMk cId="332893432" sldId="372"/>
            <ac:picMk id="6" creationId="{5D021EE7-C592-4851-8B4A-A29E01D6B4E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4:13:22.005" v="5403" actId="20577"/>
        <pc:sldMkLst>
          <pc:docMk/>
          <pc:sldMk cId="2632095773" sldId="373"/>
        </pc:sldMkLst>
        <pc:spChg chg="mod ord">
          <ac:chgData name="Weifeng Xu" userId="e7aed605-a3dd-4d5a-a692-a87037af107b" providerId="ADAL" clId="{C5F2F85B-61A7-4435-82BB-E36ABE9B7C47}" dt="2021-09-26T00:18:49.891" v="4104" actId="700"/>
          <ac:spMkLst>
            <pc:docMk/>
            <pc:sldMk cId="2632095773" sldId="373"/>
            <ac:spMk id="2" creationId="{039F54CF-72F9-4866-809A-FD8FCD383CBE}"/>
          </ac:spMkLst>
        </pc:spChg>
        <pc:spChg chg="add mod ord">
          <ac:chgData name="Weifeng Xu" userId="e7aed605-a3dd-4d5a-a692-a87037af107b" providerId="ADAL" clId="{C5F2F85B-61A7-4435-82BB-E36ABE9B7C47}" dt="2021-09-27T14:13:22.005" v="5403" actId="20577"/>
          <ac:spMkLst>
            <pc:docMk/>
            <pc:sldMk cId="2632095773" sldId="373"/>
            <ac:spMk id="3" creationId="{AE2A0067-2CB1-4033-B813-AF593E8C5ED3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  <pc:spChg chg="del">
          <ac:chgData name="Weifeng Xu" userId="e7aed605-a3dd-4d5a-a692-a87037af107b" providerId="ADAL" clId="{C5F2F85B-61A7-4435-82BB-E36ABE9B7C47}" dt="2021-09-24T13:30:06.669" v="1795" actId="700"/>
          <ac:spMkLst>
            <pc:docMk/>
            <pc:sldMk cId="3512775993" sldId="374"/>
            <ac:spMk id="2" creationId="{A9A73DFE-BB44-463E-A510-D2CC8CB02244}"/>
          </ac:spMkLst>
        </pc:spChg>
        <pc:spChg chg="add del mod ord">
          <ac:chgData name="Weifeng Xu" userId="e7aed605-a3dd-4d5a-a692-a87037af107b" providerId="ADAL" clId="{C5F2F85B-61A7-4435-82BB-E36ABE9B7C47}" dt="2021-09-24T14:50:43.846" v="1873" actId="700"/>
          <ac:spMkLst>
            <pc:docMk/>
            <pc:sldMk cId="3512775993" sldId="374"/>
            <ac:spMk id="3" creationId="{893A71C0-A8FD-46F3-8CAE-58B1ACC52F6C}"/>
          </ac:spMkLst>
        </pc:spChg>
        <pc:spChg chg="add del mod">
          <ac:chgData name="Weifeng Xu" userId="e7aed605-a3dd-4d5a-a692-a87037af107b" providerId="ADAL" clId="{C5F2F85B-61A7-4435-82BB-E36ABE9B7C47}" dt="2021-09-24T14:50:33.280" v="1870" actId="21"/>
          <ac:spMkLst>
            <pc:docMk/>
            <pc:sldMk cId="3512775993" sldId="374"/>
            <ac:spMk id="7" creationId="{D77A75FA-F236-4BC7-93EE-4DC96318091D}"/>
          </ac:spMkLst>
        </pc:spChg>
        <pc:spChg chg="add mod">
          <ac:chgData name="Weifeng Xu" userId="e7aed605-a3dd-4d5a-a692-a87037af107b" providerId="ADAL" clId="{C5F2F85B-61A7-4435-82BB-E36ABE9B7C47}" dt="2021-09-24T14:56:32.802" v="1876" actId="1076"/>
          <ac:spMkLst>
            <pc:docMk/>
            <pc:sldMk cId="3512775993" sldId="374"/>
            <ac:spMk id="12" creationId="{F2902914-BAD2-45CD-95CF-8790881D9A5C}"/>
          </ac:spMkLst>
        </pc:spChg>
        <pc:spChg chg="add mod">
          <ac:chgData name="Weifeng Xu" userId="e7aed605-a3dd-4d5a-a692-a87037af107b" providerId="ADAL" clId="{C5F2F85B-61A7-4435-82BB-E36ABE9B7C47}" dt="2021-09-24T14:52:21.293" v="1875" actId="1076"/>
          <ac:spMkLst>
            <pc:docMk/>
            <pc:sldMk cId="3512775993" sldId="374"/>
            <ac:spMk id="13" creationId="{07937682-4FF8-4B0A-BB9B-943D9AF68DDC}"/>
          </ac:spMkLst>
        </pc:spChg>
        <pc:picChg chg="add del mod">
          <ac:chgData name="Weifeng Xu" userId="e7aed605-a3dd-4d5a-a692-a87037af107b" providerId="ADAL" clId="{C5F2F85B-61A7-4435-82BB-E36ABE9B7C47}" dt="2021-09-24T13:33:46.255" v="1805" actId="478"/>
          <ac:picMkLst>
            <pc:docMk/>
            <pc:sldMk cId="3512775993" sldId="374"/>
            <ac:picMk id="5" creationId="{F423A49A-8395-4F49-AC98-F2E517EF03D4}"/>
          </ac:picMkLst>
        </pc:picChg>
        <pc:picChg chg="add del mod">
          <ac:chgData name="Weifeng Xu" userId="e7aed605-a3dd-4d5a-a692-a87037af107b" providerId="ADAL" clId="{C5F2F85B-61A7-4435-82BB-E36ABE9B7C47}" dt="2021-09-24T13:38:07.689" v="1812" actId="478"/>
          <ac:picMkLst>
            <pc:docMk/>
            <pc:sldMk cId="3512775993" sldId="374"/>
            <ac:picMk id="9" creationId="{593D2E57-AE70-41CD-A003-93DB5D68D191}"/>
          </ac:picMkLst>
        </pc:picChg>
        <pc:picChg chg="add mod">
          <ac:chgData name="Weifeng Xu" userId="e7aed605-a3dd-4d5a-a692-a87037af107b" providerId="ADAL" clId="{C5F2F85B-61A7-4435-82BB-E36ABE9B7C47}" dt="2021-09-24T14:50:38.423" v="1872" actId="1076"/>
          <ac:picMkLst>
            <pc:docMk/>
            <pc:sldMk cId="3512775993" sldId="374"/>
            <ac:picMk id="11" creationId="{F08714FC-A09B-44AF-B0B1-037308BA8BE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  <pc:spChg chg="del mod">
          <ac:chgData name="Weifeng Xu" userId="e7aed605-a3dd-4d5a-a692-a87037af107b" providerId="ADAL" clId="{C5F2F85B-61A7-4435-82BB-E36ABE9B7C47}" dt="2021-09-24T13:50:09.050" v="1822" actId="700"/>
          <ac:spMkLst>
            <pc:docMk/>
            <pc:sldMk cId="833964894" sldId="375"/>
            <ac:spMk id="2" creationId="{F6D51C99-EB50-43B7-A873-6CD260085079}"/>
          </ac:spMkLst>
        </pc:spChg>
        <pc:spChg chg="add mod">
          <ac:chgData name="Weifeng Xu" userId="e7aed605-a3dd-4d5a-a692-a87037af107b" providerId="ADAL" clId="{C5F2F85B-61A7-4435-82BB-E36ABE9B7C47}" dt="2021-09-24T13:51:39.641" v="1867" actId="20577"/>
          <ac:spMkLst>
            <pc:docMk/>
            <pc:sldMk cId="833964894" sldId="375"/>
            <ac:spMk id="5" creationId="{29CB8005-2A3D-4343-8199-A21535406014}"/>
          </ac:spMkLst>
        </pc:spChg>
        <pc:picChg chg="add mod">
          <ac:chgData name="Weifeng Xu" userId="e7aed605-a3dd-4d5a-a692-a87037af107b" providerId="ADAL" clId="{C5F2F85B-61A7-4435-82BB-E36ABE9B7C47}" dt="2021-09-24T13:51:20.802" v="1831" actId="1076"/>
          <ac:picMkLst>
            <pc:docMk/>
            <pc:sldMk cId="833964894" sldId="375"/>
            <ac:picMk id="4" creationId="{8C21EE4B-B085-4594-AD16-ED0BC92EABDC}"/>
          </ac:picMkLst>
        </pc:picChg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  <pc:spChg chg="add mod">
          <ac:chgData name="Weifeng Xu" userId="e7aed605-a3dd-4d5a-a692-a87037af107b" providerId="ADAL" clId="{C5F2F85B-61A7-4435-82BB-E36ABE9B7C47}" dt="2021-09-24T15:00:08.543" v="1908" actId="20577"/>
          <ac:spMkLst>
            <pc:docMk/>
            <pc:sldMk cId="2613285457" sldId="376"/>
            <ac:spMk id="4" creationId="{8F6A0078-2BF9-4AC5-B764-932135769872}"/>
          </ac:spMkLst>
        </pc:spChg>
        <pc:picChg chg="add mod">
          <ac:chgData name="Weifeng Xu" userId="e7aed605-a3dd-4d5a-a692-a87037af107b" providerId="ADAL" clId="{C5F2F85B-61A7-4435-82BB-E36ABE9B7C47}" dt="2021-09-24T14:59:19.471" v="1883" actId="1076"/>
          <ac:picMkLst>
            <pc:docMk/>
            <pc:sldMk cId="2613285457" sldId="376"/>
            <ac:picMk id="3" creationId="{A700DFAD-C0AF-4B23-85AD-73687CD0613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  <pc:spChg chg="add mod ord">
          <ac:chgData name="Weifeng Xu" userId="e7aed605-a3dd-4d5a-a692-a87037af107b" providerId="ADAL" clId="{C5F2F85B-61A7-4435-82BB-E36ABE9B7C47}" dt="2021-09-24T15:09:19.964" v="1991" actId="20577"/>
          <ac:spMkLst>
            <pc:docMk/>
            <pc:sldMk cId="3532699232" sldId="377"/>
            <ac:spMk id="4" creationId="{0D90AFD0-CEFE-4B74-8C73-D4D3C099A807}"/>
          </ac:spMkLst>
        </pc:spChg>
        <pc:spChg chg="add mod">
          <ac:chgData name="Weifeng Xu" userId="e7aed605-a3dd-4d5a-a692-a87037af107b" providerId="ADAL" clId="{C5F2F85B-61A7-4435-82BB-E36ABE9B7C47}" dt="2021-09-24T15:10:09.459" v="2011" actId="20577"/>
          <ac:spMkLst>
            <pc:docMk/>
            <pc:sldMk cId="3532699232" sldId="377"/>
            <ac:spMk id="5" creationId="{CB2FBF4B-1BF5-46C4-8B23-F4279CEFB459}"/>
          </ac:spMkLst>
        </pc:spChg>
        <pc:picChg chg="add mod modCrop">
          <ac:chgData name="Weifeng Xu" userId="e7aed605-a3dd-4d5a-a692-a87037af107b" providerId="ADAL" clId="{C5F2F85B-61A7-4435-82BB-E36ABE9B7C47}" dt="2021-09-24T15:09:24.878" v="1992" actId="14100"/>
          <ac:picMkLst>
            <pc:docMk/>
            <pc:sldMk cId="3532699232" sldId="377"/>
            <ac:picMk id="3" creationId="{D271AA42-C071-4A31-85EA-D5EE5D5CA27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  <pc:spChg chg="del">
          <ac:chgData name="Weifeng Xu" userId="e7aed605-a3dd-4d5a-a692-a87037af107b" providerId="ADAL" clId="{C5F2F85B-61A7-4435-82BB-E36ABE9B7C47}" dt="2021-09-24T15:13:46.965" v="2013" actId="700"/>
          <ac:spMkLst>
            <pc:docMk/>
            <pc:sldMk cId="3733462124" sldId="378"/>
            <ac:spMk id="2" creationId="{7DECC5DF-E82D-4EAC-8B7D-84E89CA490C8}"/>
          </ac:spMkLst>
        </pc:spChg>
        <pc:spChg chg="add mod">
          <ac:chgData name="Weifeng Xu" userId="e7aed605-a3dd-4d5a-a692-a87037af107b" providerId="ADAL" clId="{C5F2F85B-61A7-4435-82BB-E36ABE9B7C47}" dt="2021-09-24T15:15:12.548" v="2028" actId="1076"/>
          <ac:spMkLst>
            <pc:docMk/>
            <pc:sldMk cId="3733462124" sldId="378"/>
            <ac:spMk id="5" creationId="{E5CFAAF8-CA1D-4CBA-A4CC-E1373E234186}"/>
          </ac:spMkLst>
        </pc:spChg>
        <pc:spChg chg="add mod">
          <ac:chgData name="Weifeng Xu" userId="e7aed605-a3dd-4d5a-a692-a87037af107b" providerId="ADAL" clId="{C5F2F85B-61A7-4435-82BB-E36ABE9B7C47}" dt="2021-09-24T15:19:46.268" v="2036" actId="14100"/>
          <ac:spMkLst>
            <pc:docMk/>
            <pc:sldMk cId="3733462124" sldId="378"/>
            <ac:spMk id="6" creationId="{DBFDD7C5-1116-4166-916D-A338A317D216}"/>
          </ac:spMkLst>
        </pc:spChg>
        <pc:spChg chg="add del mod">
          <ac:chgData name="Weifeng Xu" userId="e7aed605-a3dd-4d5a-a692-a87037af107b" providerId="ADAL" clId="{C5F2F85B-61A7-4435-82BB-E36ABE9B7C47}" dt="2021-09-24T15:19:40.073" v="2035"/>
          <ac:spMkLst>
            <pc:docMk/>
            <pc:sldMk cId="3733462124" sldId="378"/>
            <ac:spMk id="7" creationId="{4B3440FC-4F11-4B59-8D47-307618BC0E67}"/>
          </ac:spMkLst>
        </pc:spChg>
        <pc:picChg chg="add mod">
          <ac:chgData name="Weifeng Xu" userId="e7aed605-a3dd-4d5a-a692-a87037af107b" providerId="ADAL" clId="{C5F2F85B-61A7-4435-82BB-E36ABE9B7C47}" dt="2021-09-24T15:14:45.866" v="2015" actId="1076"/>
          <ac:picMkLst>
            <pc:docMk/>
            <pc:sldMk cId="3733462124" sldId="378"/>
            <ac:picMk id="4" creationId="{EE4EB516-A50E-46C7-943E-DB5F40D4C89A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  <pc:spChg chg="add mod">
          <ac:chgData name="Weifeng Xu" userId="e7aed605-a3dd-4d5a-a692-a87037af107b" providerId="ADAL" clId="{C5F2F85B-61A7-4435-82BB-E36ABE9B7C47}" dt="2021-09-24T16:00:58.920" v="2263" actId="1076"/>
          <ac:spMkLst>
            <pc:docMk/>
            <pc:sldMk cId="3368386649" sldId="379"/>
            <ac:spMk id="4" creationId="{A855369F-E786-4A2C-BA29-6F39AB769EBE}"/>
          </ac:spMkLst>
        </pc:spChg>
        <pc:picChg chg="add mod">
          <ac:chgData name="Weifeng Xu" userId="e7aed605-a3dd-4d5a-a692-a87037af107b" providerId="ADAL" clId="{C5F2F85B-61A7-4435-82BB-E36ABE9B7C47}" dt="2021-09-24T16:00:58.920" v="2263" actId="1076"/>
          <ac:picMkLst>
            <pc:docMk/>
            <pc:sldMk cId="3368386649" sldId="379"/>
            <ac:picMk id="3" creationId="{CBF1B154-455D-4209-8637-2EB330AEDA35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  <pc:spChg chg="add mod ord">
          <ac:chgData name="Weifeng Xu" userId="e7aed605-a3dd-4d5a-a692-a87037af107b" providerId="ADAL" clId="{C5F2F85B-61A7-4435-82BB-E36ABE9B7C47}" dt="2021-09-24T15:26:10.431" v="2069" actId="20577"/>
          <ac:spMkLst>
            <pc:docMk/>
            <pc:sldMk cId="1087254991" sldId="380"/>
            <ac:spMk id="4" creationId="{DA5D81F0-DB6A-42AE-A2AC-819AD160207B}"/>
          </ac:spMkLst>
        </pc:spChg>
        <pc:picChg chg="add mod">
          <ac:chgData name="Weifeng Xu" userId="e7aed605-a3dd-4d5a-a692-a87037af107b" providerId="ADAL" clId="{C5F2F85B-61A7-4435-82BB-E36ABE9B7C47}" dt="2021-09-24T15:33:31.537" v="2178" actId="1076"/>
          <ac:picMkLst>
            <pc:docMk/>
            <pc:sldMk cId="1087254991" sldId="380"/>
            <ac:picMk id="3" creationId="{CD61FC82-BD45-432E-ABD5-F1D6C4CE905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  <pc:spChg chg="add mod ord">
          <ac:chgData name="Weifeng Xu" userId="e7aed605-a3dd-4d5a-a692-a87037af107b" providerId="ADAL" clId="{C5F2F85B-61A7-4435-82BB-E36ABE9B7C47}" dt="2021-09-24T15:28:21.053" v="2127" actId="20577"/>
          <ac:spMkLst>
            <pc:docMk/>
            <pc:sldMk cId="3882402335" sldId="381"/>
            <ac:spMk id="4" creationId="{9224D80A-BF7D-49D5-A29F-48E8745CC749}"/>
          </ac:spMkLst>
        </pc:spChg>
        <pc:spChg chg="add mod">
          <ac:chgData name="Weifeng Xu" userId="e7aed605-a3dd-4d5a-a692-a87037af107b" providerId="ADAL" clId="{C5F2F85B-61A7-4435-82BB-E36ABE9B7C47}" dt="2021-09-24T15:29:15.444" v="2149" actId="20577"/>
          <ac:spMkLst>
            <pc:docMk/>
            <pc:sldMk cId="3882402335" sldId="381"/>
            <ac:spMk id="5" creationId="{F0837FB1-DAC2-43C6-8BF9-F5C896775C97}"/>
          </ac:spMkLst>
        </pc:spChg>
        <pc:picChg chg="add mod">
          <ac:chgData name="Weifeng Xu" userId="e7aed605-a3dd-4d5a-a692-a87037af107b" providerId="ADAL" clId="{C5F2F85B-61A7-4435-82BB-E36ABE9B7C47}" dt="2021-09-24T15:28:27.431" v="2129" actId="14100"/>
          <ac:picMkLst>
            <pc:docMk/>
            <pc:sldMk cId="3882402335" sldId="381"/>
            <ac:picMk id="3" creationId="{93935760-3FD6-43B8-BFD7-38CB11C7FD1E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  <pc:spChg chg="del">
          <ac:chgData name="Weifeng Xu" userId="e7aed605-a3dd-4d5a-a692-a87037af107b" providerId="ADAL" clId="{C5F2F85B-61A7-4435-82BB-E36ABE9B7C47}" dt="2021-09-24T15:30:45.930" v="2151" actId="700"/>
          <ac:spMkLst>
            <pc:docMk/>
            <pc:sldMk cId="4221079338" sldId="382"/>
            <ac:spMk id="2" creationId="{CF982A6E-DA76-43BB-94AD-8E714F146310}"/>
          </ac:spMkLst>
        </pc:spChg>
        <pc:spChg chg="add mod">
          <ac:chgData name="Weifeng Xu" userId="e7aed605-a3dd-4d5a-a692-a87037af107b" providerId="ADAL" clId="{C5F2F85B-61A7-4435-82BB-E36ABE9B7C47}" dt="2021-09-25T21:25:16.458" v="3962" actId="1076"/>
          <ac:spMkLst>
            <pc:docMk/>
            <pc:sldMk cId="4221079338" sldId="382"/>
            <ac:spMk id="7" creationId="{FED3753F-8C63-4E1A-BD70-3407EC8E8A6C}"/>
          </ac:spMkLst>
        </pc:spChg>
        <pc:picChg chg="add del mod">
          <ac:chgData name="Weifeng Xu" userId="e7aed605-a3dd-4d5a-a692-a87037af107b" providerId="ADAL" clId="{C5F2F85B-61A7-4435-82BB-E36ABE9B7C47}" dt="2021-09-24T15:31:14.515" v="2155" actId="22"/>
          <ac:picMkLst>
            <pc:docMk/>
            <pc:sldMk cId="4221079338" sldId="382"/>
            <ac:picMk id="4" creationId="{CE9DAC31-A501-45DC-8055-80E6B3496177}"/>
          </ac:picMkLst>
        </pc:picChg>
        <pc:picChg chg="add mod">
          <ac:chgData name="Weifeng Xu" userId="e7aed605-a3dd-4d5a-a692-a87037af107b" providerId="ADAL" clId="{C5F2F85B-61A7-4435-82BB-E36ABE9B7C47}" dt="2021-09-24T15:32:40.246" v="2157" actId="1076"/>
          <ac:picMkLst>
            <pc:docMk/>
            <pc:sldMk cId="4221079338" sldId="382"/>
            <ac:picMk id="6" creationId="{97277260-B8EF-42CA-9AA3-D29E25C389AA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  <pc:spChg chg="add mod ord">
          <ac:chgData name="Weifeng Xu" userId="e7aed605-a3dd-4d5a-a692-a87037af107b" providerId="ADAL" clId="{C5F2F85B-61A7-4435-82BB-E36ABE9B7C47}" dt="2021-09-24T15:57:27.714" v="2261" actId="20577"/>
          <ac:spMkLst>
            <pc:docMk/>
            <pc:sldMk cId="3784486350" sldId="383"/>
            <ac:spMk id="4" creationId="{ADA590E9-EB2F-4EEB-9EFA-652D37EF8D05}"/>
          </ac:spMkLst>
        </pc:spChg>
        <pc:picChg chg="add mod">
          <ac:chgData name="Weifeng Xu" userId="e7aed605-a3dd-4d5a-a692-a87037af107b" providerId="ADAL" clId="{C5F2F85B-61A7-4435-82BB-E36ABE9B7C47}" dt="2021-09-24T15:57:24.576" v="2257" actId="1076"/>
          <ac:picMkLst>
            <pc:docMk/>
            <pc:sldMk cId="3784486350" sldId="383"/>
            <ac:picMk id="3" creationId="{C6499988-75B1-4430-80FD-E53A64DE3F1E}"/>
          </ac:picMkLst>
        </pc:picChg>
        <pc:picChg chg="add mod">
          <ac:chgData name="Weifeng Xu" userId="e7aed605-a3dd-4d5a-a692-a87037af107b" providerId="ADAL" clId="{C5F2F85B-61A7-4435-82BB-E36ABE9B7C47}" dt="2021-09-24T15:57:25.496" v="2258" actId="1076"/>
          <ac:picMkLst>
            <pc:docMk/>
            <pc:sldMk cId="3784486350" sldId="383"/>
            <ac:picMk id="6" creationId="{860AB4DB-5F14-4A82-9101-3B7632F5FDF4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  <pc:spChg chg="add mod">
          <ac:chgData name="Weifeng Xu" userId="e7aed605-a3dd-4d5a-a692-a87037af107b" providerId="ADAL" clId="{C5F2F85B-61A7-4435-82BB-E36ABE9B7C47}" dt="2021-09-24T16:01:45.701" v="2277" actId="20577"/>
          <ac:spMkLst>
            <pc:docMk/>
            <pc:sldMk cId="641943941" sldId="384"/>
            <ac:spMk id="4" creationId="{16B18968-9E7C-41B8-94E4-B168D1824D39}"/>
          </ac:spMkLst>
        </pc:spChg>
        <pc:picChg chg="add mod">
          <ac:chgData name="Weifeng Xu" userId="e7aed605-a3dd-4d5a-a692-a87037af107b" providerId="ADAL" clId="{C5F2F85B-61A7-4435-82BB-E36ABE9B7C47}" dt="2021-09-24T16:01:29.842" v="2266" actId="1076"/>
          <ac:picMkLst>
            <pc:docMk/>
            <pc:sldMk cId="641943941" sldId="384"/>
            <ac:picMk id="3" creationId="{5BCCBEED-5E31-48C2-8323-E0883052E78B}"/>
          </ac:picMkLst>
        </pc:picChg>
      </pc:sldChg>
      <pc:sldChg chg="addSp delSp modSp new mod">
        <pc:chgData name="Weifeng Xu" userId="e7aed605-a3dd-4d5a-a692-a87037af107b" providerId="ADAL" clId="{C5F2F85B-61A7-4435-82BB-E36ABE9B7C47}" dt="2021-09-30T01:32:50.467" v="5863" actId="1076"/>
        <pc:sldMkLst>
          <pc:docMk/>
          <pc:sldMk cId="1144226843" sldId="385"/>
        </pc:sldMkLst>
        <pc:spChg chg="mod">
          <ac:chgData name="Weifeng Xu" userId="e7aed605-a3dd-4d5a-a692-a87037af107b" providerId="ADAL" clId="{C5F2F85B-61A7-4435-82BB-E36ABE9B7C47}" dt="2021-09-24T19:20:41.116" v="2335" actId="6549"/>
          <ac:spMkLst>
            <pc:docMk/>
            <pc:sldMk cId="1144226843" sldId="385"/>
            <ac:spMk id="2" creationId="{EFCAD138-CFE5-4BB1-9908-C8E44BFA50CE}"/>
          </ac:spMkLst>
        </pc:spChg>
        <pc:spChg chg="add del mod">
          <ac:chgData name="Weifeng Xu" userId="e7aed605-a3dd-4d5a-a692-a87037af107b" providerId="ADAL" clId="{C5F2F85B-61A7-4435-82BB-E36ABE9B7C47}" dt="2021-09-30T01:32:24.901" v="5859" actId="478"/>
          <ac:spMkLst>
            <pc:docMk/>
            <pc:sldMk cId="1144226843" sldId="385"/>
            <ac:spMk id="3" creationId="{E9F0365A-020A-42F0-B4E5-89FAC4218322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5" creationId="{2A75765A-0462-44B1-B3F4-3BA73A17AF5A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7" creationId="{CCB21A05-2C8F-436F-B2E3-B8E009F67BB9}"/>
          </ac:spMkLst>
        </pc:spChg>
        <pc:spChg chg="add del mod">
          <ac:chgData name="Weifeng Xu" userId="e7aed605-a3dd-4d5a-a692-a87037af107b" providerId="ADAL" clId="{C5F2F85B-61A7-4435-82BB-E36ABE9B7C47}" dt="2021-09-30T01:32:32.812" v="5861" actId="478"/>
          <ac:spMkLst>
            <pc:docMk/>
            <pc:sldMk cId="1144226843" sldId="385"/>
            <ac:spMk id="15" creationId="{D7AD155E-E577-459B-BF6C-A17BD5E0E1BD}"/>
          </ac:spMkLst>
        </pc:spChg>
        <pc:spChg chg="add del mod">
          <ac:chgData name="Weifeng Xu" userId="e7aed605-a3dd-4d5a-a692-a87037af107b" providerId="ADAL" clId="{C5F2F85B-61A7-4435-82BB-E36ABE9B7C47}" dt="2021-09-30T01:32:37.916" v="5862" actId="478"/>
          <ac:spMkLst>
            <pc:docMk/>
            <pc:sldMk cId="1144226843" sldId="385"/>
            <ac:spMk id="16" creationId="{402C4476-7F6F-4088-A192-2DA7831E1506}"/>
          </ac:spMkLst>
        </pc:spChg>
        <pc:picChg chg="add mod modCrop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4" creationId="{937B6107-5F85-4328-9C51-7B506CAF9D43}"/>
          </ac:picMkLst>
        </pc:picChg>
        <pc:picChg chg="add mod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6" creationId="{DB1FC0F8-82ED-41AB-AEF8-5E99EF0B34AC}"/>
          </ac:picMkLst>
        </pc:pic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9" creationId="{3757E5D2-823D-42D3-ACCF-C38DA387ECD0}"/>
          </ac:cxnSpMkLst>
        </pc:cxnChg>
        <pc:cxnChg chg="add del mod">
          <ac:chgData name="Weifeng Xu" userId="e7aed605-a3dd-4d5a-a692-a87037af107b" providerId="ADAL" clId="{C5F2F85B-61A7-4435-82BB-E36ABE9B7C47}" dt="2021-09-30T01:32:23.181" v="5858" actId="478"/>
          <ac:cxnSpMkLst>
            <pc:docMk/>
            <pc:sldMk cId="1144226843" sldId="385"/>
            <ac:cxnSpMk id="10" creationId="{918846D6-6F8A-4286-BB76-6D3926E43665}"/>
          </ac:cxnSpMkLst>
        </pc:cxn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11" creationId="{065BE175-06DD-4551-B134-2B8A1635074F}"/>
          </ac:cxnSpMkLst>
        </pc:cxnChg>
        <pc:cxnChg chg="add del mod">
          <ac:chgData name="Weifeng Xu" userId="e7aed605-a3dd-4d5a-a692-a87037af107b" providerId="ADAL" clId="{C5F2F85B-61A7-4435-82BB-E36ABE9B7C47}" dt="2021-09-30T01:32:26.172" v="5860" actId="478"/>
          <ac:cxnSpMkLst>
            <pc:docMk/>
            <pc:sldMk cId="1144226843" sldId="385"/>
            <ac:cxnSpMk id="12" creationId="{2593A3A0-CE8A-4690-BA9D-E54D97F23FD6}"/>
          </ac:cxnSpMkLst>
        </pc:cxnChg>
      </pc:sldChg>
      <pc:sldChg chg="addSp modSp new mod modClrScheme chgLayout modNotesTx">
        <pc:chgData name="Weifeng Xu" userId="e7aed605-a3dd-4d5a-a692-a87037af107b" providerId="ADAL" clId="{C5F2F85B-61A7-4435-82BB-E36ABE9B7C47}" dt="2021-10-04T14:35:27.530" v="6083" actId="20577"/>
        <pc:sldMkLst>
          <pc:docMk/>
          <pc:sldMk cId="1845947776" sldId="386"/>
        </pc:sldMkLst>
        <pc:spChg chg="add mod ord">
          <ac:chgData name="Weifeng Xu" userId="e7aed605-a3dd-4d5a-a692-a87037af107b" providerId="ADAL" clId="{C5F2F85B-61A7-4435-82BB-E36ABE9B7C47}" dt="2021-10-04T14:35:27.530" v="6083" actId="20577"/>
          <ac:spMkLst>
            <pc:docMk/>
            <pc:sldMk cId="1845947776" sldId="386"/>
            <ac:spMk id="4" creationId="{CB3DF75E-CCBF-4868-A4CD-A128255CDCD2}"/>
          </ac:spMkLst>
        </pc:spChg>
        <pc:picChg chg="add mod">
          <ac:chgData name="Weifeng Xu" userId="e7aed605-a3dd-4d5a-a692-a87037af107b" providerId="ADAL" clId="{C5F2F85B-61A7-4435-82BB-E36ABE9B7C47}" dt="2021-09-24T20:25:39.739" v="2744" actId="1076"/>
          <ac:picMkLst>
            <pc:docMk/>
            <pc:sldMk cId="1845947776" sldId="386"/>
            <ac:picMk id="3" creationId="{3F11403C-39C2-4F8F-9B33-4C76320F4D75}"/>
          </ac:picMkLst>
        </pc:picChg>
        <pc:picChg chg="add mod">
          <ac:chgData name="Weifeng Xu" userId="e7aed605-a3dd-4d5a-a692-a87037af107b" providerId="ADAL" clId="{C5F2F85B-61A7-4435-82BB-E36ABE9B7C47}" dt="2021-09-24T20:29:38.108" v="2751" actId="1076"/>
          <ac:picMkLst>
            <pc:docMk/>
            <pc:sldMk cId="1845947776" sldId="386"/>
            <ac:picMk id="6" creationId="{7287D853-099F-43DA-82C2-BE3AE2E1255C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4-11T21:54:38.937" v="7394" actId="1076"/>
        <pc:sldMkLst>
          <pc:docMk/>
          <pc:sldMk cId="3219894536" sldId="387"/>
        </pc:sldMkLst>
        <pc:spChg chg="add mod">
          <ac:chgData name="Weifeng Xu" userId="e7aed605-a3dd-4d5a-a692-a87037af107b" providerId="ADAL" clId="{C5F2F85B-61A7-4435-82BB-E36ABE9B7C47}" dt="2022-04-11T21:54:38.937" v="7394" actId="1076"/>
          <ac:spMkLst>
            <pc:docMk/>
            <pc:sldMk cId="3219894536" sldId="387"/>
            <ac:spMk id="2" creationId="{9F37C41D-A31A-454A-9244-905096F43830}"/>
          </ac:spMkLst>
        </pc:spChg>
        <pc:spChg chg="add del mod">
          <ac:chgData name="Weifeng Xu" userId="e7aed605-a3dd-4d5a-a692-a87037af107b" providerId="ADAL" clId="{C5F2F85B-61A7-4435-82BB-E36ABE9B7C47}" dt="2021-09-24T19:37:51.888" v="2409" actId="478"/>
          <ac:spMkLst>
            <pc:docMk/>
            <pc:sldMk cId="3219894536" sldId="387"/>
            <ac:spMk id="3" creationId="{7ABBD6C9-B9D2-4E4D-B74A-2E97B581A757}"/>
          </ac:spMkLst>
        </pc:spChg>
        <pc:spChg chg="add mod ord">
          <ac:chgData name="Weifeng Xu" userId="e7aed605-a3dd-4d5a-a692-a87037af107b" providerId="ADAL" clId="{C5F2F85B-61A7-4435-82BB-E36ABE9B7C47}" dt="2021-09-24T20:06:34.709" v="2594" actId="20577"/>
          <ac:spMkLst>
            <pc:docMk/>
            <pc:sldMk cId="3219894536" sldId="387"/>
            <ac:spMk id="4" creationId="{C9006EFA-464A-4F54-B9E0-4BFC36AACA32}"/>
          </ac:spMkLst>
        </pc:spChg>
        <pc:spChg chg="add mod">
          <ac:chgData name="Weifeng Xu" userId="e7aed605-a3dd-4d5a-a692-a87037af107b" providerId="ADAL" clId="{C5F2F85B-61A7-4435-82BB-E36ABE9B7C47}" dt="2021-09-24T20:07:52.483" v="2705" actId="20577"/>
          <ac:spMkLst>
            <pc:docMk/>
            <pc:sldMk cId="3219894536" sldId="387"/>
            <ac:spMk id="5" creationId="{5565272E-36ED-4959-A643-1AE660387742}"/>
          </ac:spMkLst>
        </pc:spChg>
        <pc:picChg chg="add del mod">
          <ac:chgData name="Weifeng Xu" userId="e7aed605-a3dd-4d5a-a692-a87037af107b" providerId="ADAL" clId="{C5F2F85B-61A7-4435-82BB-E36ABE9B7C47}" dt="2021-09-30T19:13:21.800" v="5991" actId="478"/>
          <ac:picMkLst>
            <pc:docMk/>
            <pc:sldMk cId="3219894536" sldId="387"/>
            <ac:picMk id="2" creationId="{78D548AB-FCDA-4336-B5B4-1782A3FE45BB}"/>
          </ac:picMkLst>
        </pc:picChg>
        <pc:picChg chg="add mod">
          <ac:chgData name="Weifeng Xu" userId="e7aed605-a3dd-4d5a-a692-a87037af107b" providerId="ADAL" clId="{C5F2F85B-61A7-4435-82BB-E36ABE9B7C47}" dt="2022-03-17T18:33:28.512" v="6751" actId="1076"/>
          <ac:picMkLst>
            <pc:docMk/>
            <pc:sldMk cId="3219894536" sldId="387"/>
            <ac:picMk id="3" creationId="{19527313-82A6-49F6-ACF6-51B5E9EC50AC}"/>
          </ac:picMkLst>
        </pc:picChg>
        <pc:picChg chg="add mod modCrop">
          <ac:chgData name="Weifeng Xu" userId="e7aed605-a3dd-4d5a-a692-a87037af107b" providerId="ADAL" clId="{C5F2F85B-61A7-4435-82BB-E36ABE9B7C47}" dt="2021-10-04T14:36:36.535" v="6084" actId="732"/>
          <ac:picMkLst>
            <pc:docMk/>
            <pc:sldMk cId="3219894536" sldId="387"/>
            <ac:picMk id="6" creationId="{A9755318-8C5E-4898-B481-E667F34B5440}"/>
          </ac:picMkLst>
        </pc:picChg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  <pc:spChg chg="mod">
          <ac:chgData name="Weifeng Xu" userId="e7aed605-a3dd-4d5a-a692-a87037af107b" providerId="ADAL" clId="{C5F2F85B-61A7-4435-82BB-E36ABE9B7C47}" dt="2021-09-24T20:13:21.658" v="2730" actId="27636"/>
          <ac:spMkLst>
            <pc:docMk/>
            <pc:sldMk cId="1982277139" sldId="388"/>
            <ac:spMk id="2" creationId="{FF89CCD6-9F4F-4109-8EE0-1D02DC0C6583}"/>
          </ac:spMkLst>
        </pc:spChg>
        <pc:spChg chg="add">
          <ac:chgData name="Weifeng Xu" userId="e7aed605-a3dd-4d5a-a692-a87037af107b" providerId="ADAL" clId="{C5F2F85B-61A7-4435-82BB-E36ABE9B7C47}" dt="2021-09-24T19:47:36.438" v="2548" actId="26606"/>
          <ac:spMkLst>
            <pc:docMk/>
            <pc:sldMk cId="1982277139" sldId="388"/>
            <ac:spMk id="9" creationId="{D4771268-CB57-404A-9271-370EB28F6090}"/>
          </ac:spMkLst>
        </pc:spChg>
        <pc:picChg chg="add mod">
          <ac:chgData name="Weifeng Xu" userId="e7aed605-a3dd-4d5a-a692-a87037af107b" providerId="ADAL" clId="{C5F2F85B-61A7-4435-82BB-E36ABE9B7C47}" dt="2021-09-24T19:47:36.438" v="2548" actId="26606"/>
          <ac:picMkLst>
            <pc:docMk/>
            <pc:sldMk cId="1982277139" sldId="388"/>
            <ac:picMk id="4" creationId="{BC48EA02-41BE-4B14-9F5F-10B2473415C7}"/>
          </ac:picMkLst>
        </pc:picChg>
        <pc:picChg chg="add mod">
          <ac:chgData name="Weifeng Xu" userId="e7aed605-a3dd-4d5a-a692-a87037af107b" providerId="ADAL" clId="{C5F2F85B-61A7-4435-82BB-E36ABE9B7C47}" dt="2021-09-24T20:14:00.242" v="2734" actId="1076"/>
          <ac:picMkLst>
            <pc:docMk/>
            <pc:sldMk cId="1982277139" sldId="388"/>
            <ac:picMk id="1026" creationId="{94E67654-4A85-41F5-9B26-E0DBC0BE13F4}"/>
          </ac:picMkLst>
        </pc:picChg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2" creationId="{50DE72D0-999B-4DFE-9F72-BBBE3C46A6CC}"/>
          </ac:spMkLst>
        </pc:spChg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5" creationId="{2EE71EF1-86FC-4729-9E02-2AB7530D1F9E}"/>
          </ac:spMkLst>
        </pc:spChg>
        <pc:picChg chg="add mod">
          <ac:chgData name="Weifeng Xu" userId="e7aed605-a3dd-4d5a-a692-a87037af107b" providerId="ADAL" clId="{C5F2F85B-61A7-4435-82BB-E36ABE9B7C47}" dt="2021-09-24T19:52:16.182" v="2572" actId="1440"/>
          <ac:picMkLst>
            <pc:docMk/>
            <pc:sldMk cId="3310358661" sldId="389"/>
            <ac:picMk id="4" creationId="{90AAEDA6-D17B-47B0-B492-DE4D3337552F}"/>
          </ac:picMkLst>
        </pc:picChg>
        <pc:picChg chg="add del mod">
          <ac:chgData name="Weifeng Xu" userId="e7aed605-a3dd-4d5a-a692-a87037af107b" providerId="ADAL" clId="{C5F2F85B-61A7-4435-82BB-E36ABE9B7C47}" dt="2021-09-27T01:59:09.199" v="4715" actId="478"/>
          <ac:picMkLst>
            <pc:docMk/>
            <pc:sldMk cId="3310358661" sldId="389"/>
            <ac:picMk id="6" creationId="{5DE01C71-63AD-4CA6-8465-1B90D13613F2}"/>
          </ac:picMkLst>
        </pc:picChg>
        <pc:picChg chg="add del mod">
          <ac:chgData name="Weifeng Xu" userId="e7aed605-a3dd-4d5a-a692-a87037af107b" providerId="ADAL" clId="{C5F2F85B-61A7-4435-82BB-E36ABE9B7C47}" dt="2021-09-27T01:59:06.394" v="4713" actId="22"/>
          <ac:picMkLst>
            <pc:docMk/>
            <pc:sldMk cId="3310358661" sldId="389"/>
            <ac:picMk id="8" creationId="{CC820F5A-B3C3-4CAC-A30A-866DA09E7759}"/>
          </ac:picMkLst>
        </pc:picChg>
        <pc:picChg chg="add mod">
          <ac:chgData name="Weifeng Xu" userId="e7aed605-a3dd-4d5a-a692-a87037af107b" providerId="ADAL" clId="{C5F2F85B-61A7-4435-82BB-E36ABE9B7C47}" dt="2021-09-27T01:59:15.630" v="4718" actId="1076"/>
          <ac:picMkLst>
            <pc:docMk/>
            <pc:sldMk cId="3310358661" sldId="389"/>
            <ac:picMk id="10" creationId="{FA01157E-ACAD-4A3B-8F24-71A1974B480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  <pc:spChg chg="del mod ord">
          <ac:chgData name="Weifeng Xu" userId="e7aed605-a3dd-4d5a-a692-a87037af107b" providerId="ADAL" clId="{C5F2F85B-61A7-4435-82BB-E36ABE9B7C47}" dt="2021-09-24T20:32:30.849" v="2842" actId="700"/>
          <ac:spMkLst>
            <pc:docMk/>
            <pc:sldMk cId="3980025151" sldId="390"/>
            <ac:spMk id="2" creationId="{281EAFFB-18E5-4C2B-AD96-0E25C2C7E0BD}"/>
          </ac:spMkLst>
        </pc:spChg>
        <pc:spChg chg="add mod ord">
          <ac:chgData name="Weifeng Xu" userId="e7aed605-a3dd-4d5a-a692-a87037af107b" providerId="ADAL" clId="{C5F2F85B-61A7-4435-82BB-E36ABE9B7C47}" dt="2021-09-24T20:33:06.197" v="2858" actId="20577"/>
          <ac:spMkLst>
            <pc:docMk/>
            <pc:sldMk cId="3980025151" sldId="390"/>
            <ac:spMk id="5" creationId="{5540D0C5-EB94-493E-B65C-7C84FC31F488}"/>
          </ac:spMkLst>
        </pc:spChg>
        <pc:spChg chg="add mod ord">
          <ac:chgData name="Weifeng Xu" userId="e7aed605-a3dd-4d5a-a692-a87037af107b" providerId="ADAL" clId="{C5F2F85B-61A7-4435-82BB-E36ABE9B7C47}" dt="2021-09-24T20:35:03.011" v="2912" actId="20577"/>
          <ac:spMkLst>
            <pc:docMk/>
            <pc:sldMk cId="3980025151" sldId="390"/>
            <ac:spMk id="6" creationId="{58E442E6-6B80-4529-8552-EC17B590B34F}"/>
          </ac:spMkLst>
        </pc:spChg>
        <pc:picChg chg="add del">
          <ac:chgData name="Weifeng Xu" userId="e7aed605-a3dd-4d5a-a692-a87037af107b" providerId="ADAL" clId="{C5F2F85B-61A7-4435-82BB-E36ABE9B7C47}" dt="2021-09-24T20:30:19.632" v="2802" actId="478"/>
          <ac:picMkLst>
            <pc:docMk/>
            <pc:sldMk cId="3980025151" sldId="390"/>
            <ac:picMk id="4" creationId="{8477560B-C03D-4DFF-86FB-02F7F26F2BD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20:36:51.896" v="2969"/>
        <pc:sldMkLst>
          <pc:docMk/>
          <pc:sldMk cId="3012809478" sldId="391"/>
        </pc:sldMkLst>
        <pc:spChg chg="add mod">
          <ac:chgData name="Weifeng Xu" userId="e7aed605-a3dd-4d5a-a692-a87037af107b" providerId="ADAL" clId="{C5F2F85B-61A7-4435-82BB-E36ABE9B7C47}" dt="2021-09-24T20:36:51.896" v="2969"/>
          <ac:spMkLst>
            <pc:docMk/>
            <pc:sldMk cId="3012809478" sldId="391"/>
            <ac:spMk id="2" creationId="{6BA5BFBF-B1A2-4ECD-82E8-8A8C5A6D42B1}"/>
          </ac:spMkLst>
        </pc:spChg>
        <pc:spChg chg="add mod">
          <ac:chgData name="Weifeng Xu" userId="e7aed605-a3dd-4d5a-a692-a87037af107b" providerId="ADAL" clId="{C5F2F85B-61A7-4435-82BB-E36ABE9B7C47}" dt="2021-09-24T20:35:11.426" v="2921" actId="20577"/>
          <ac:spMkLst>
            <pc:docMk/>
            <pc:sldMk cId="3012809478" sldId="391"/>
            <ac:spMk id="3" creationId="{2091F1D5-C0A2-4A5A-9AA9-FDF47F76A11D}"/>
          </ac:spMkLst>
        </pc:spChg>
      </pc:sldChg>
      <pc:sldChg chg="addSp delSp modSp new mod">
        <pc:chgData name="Weifeng Xu" userId="e7aed605-a3dd-4d5a-a692-a87037af107b" providerId="ADAL" clId="{C5F2F85B-61A7-4435-82BB-E36ABE9B7C47}" dt="2022-04-04T12:31:38.658" v="7177" actId="21"/>
        <pc:sldMkLst>
          <pc:docMk/>
          <pc:sldMk cId="3560841552" sldId="392"/>
        </pc:sldMkLst>
        <pc:spChg chg="mod">
          <ac:chgData name="Weifeng Xu" userId="e7aed605-a3dd-4d5a-a692-a87037af107b" providerId="ADAL" clId="{C5F2F85B-61A7-4435-82BB-E36ABE9B7C47}" dt="2021-09-24T20:35:27.203" v="2930" actId="20577"/>
          <ac:spMkLst>
            <pc:docMk/>
            <pc:sldMk cId="3560841552" sldId="392"/>
            <ac:spMk id="2" creationId="{E613A81C-411D-45B4-AB52-8EB568C5B4C5}"/>
          </ac:spMkLst>
        </pc:spChg>
        <pc:spChg chg="mod">
          <ac:chgData name="Weifeng Xu" userId="e7aed605-a3dd-4d5a-a692-a87037af107b" providerId="ADAL" clId="{C5F2F85B-61A7-4435-82BB-E36ABE9B7C47}" dt="2022-04-04T12:29:38.497" v="7172" actId="6549"/>
          <ac:spMkLst>
            <pc:docMk/>
            <pc:sldMk cId="3560841552" sldId="392"/>
            <ac:spMk id="3" creationId="{4D546A64-B1C0-4C6C-9E42-4554DC33DE5C}"/>
          </ac:spMkLst>
        </pc:spChg>
        <pc:picChg chg="add del mod">
          <ac:chgData name="Weifeng Xu" userId="e7aed605-a3dd-4d5a-a692-a87037af107b" providerId="ADAL" clId="{C5F2F85B-61A7-4435-82BB-E36ABE9B7C47}" dt="2022-04-04T12:31:38.658" v="7177" actId="21"/>
          <ac:picMkLst>
            <pc:docMk/>
            <pc:sldMk cId="3560841552" sldId="392"/>
            <ac:picMk id="5" creationId="{82474B9B-9A85-42C4-8891-EE473E367299}"/>
          </ac:picMkLst>
        </pc:picChg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25T01:20:09.786" v="3095"/>
        <pc:sldMkLst>
          <pc:docMk/>
          <pc:sldMk cId="3635811167" sldId="393"/>
        </pc:sldMkLst>
        <pc:spChg chg="del mod ord">
          <ac:chgData name="Weifeng Xu" userId="e7aed605-a3dd-4d5a-a692-a87037af107b" providerId="ADAL" clId="{C5F2F85B-61A7-4435-82BB-E36ABE9B7C47}" dt="2021-09-24T23:08:55.376" v="3055" actId="700"/>
          <ac:spMkLst>
            <pc:docMk/>
            <pc:sldMk cId="3635811167" sldId="393"/>
            <ac:spMk id="2" creationId="{9FC0A8CB-A8F4-4FA8-A669-FBFE84451788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3" creationId="{F1FD2570-C053-4D3F-AEEC-C003F5FBD40E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4" creationId="{420167A1-9814-4518-B4AC-40AE612B4C32}"/>
          </ac:spMkLst>
        </pc:spChg>
        <pc:spChg chg="add mod ord">
          <ac:chgData name="Weifeng Xu" userId="e7aed605-a3dd-4d5a-a692-a87037af107b" providerId="ADAL" clId="{C5F2F85B-61A7-4435-82BB-E36ABE9B7C47}" dt="2021-09-24T23:11:08.223" v="3074" actId="20577"/>
          <ac:spMkLst>
            <pc:docMk/>
            <pc:sldMk cId="3635811167" sldId="393"/>
            <ac:spMk id="5" creationId="{23E6A8E5-F7C7-4EAC-8140-BDCD59B04F65}"/>
          </ac:spMkLst>
        </pc:spChg>
        <pc:picChg chg="add mod">
          <ac:chgData name="Weifeng Xu" userId="e7aed605-a3dd-4d5a-a692-a87037af107b" providerId="ADAL" clId="{C5F2F85B-61A7-4435-82BB-E36ABE9B7C47}" dt="2021-09-24T23:10:54.402" v="3062" actId="14100"/>
          <ac:picMkLst>
            <pc:docMk/>
            <pc:sldMk cId="3635811167" sldId="393"/>
            <ac:picMk id="7" creationId="{37B2745E-5C99-4B0A-A97A-4AE3C5313467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27T14:06:26.094" v="5394" actId="20577"/>
        <pc:sldMkLst>
          <pc:docMk/>
          <pc:sldMk cId="3009929617" sldId="394"/>
        </pc:sldMkLst>
        <pc:spChg chg="del mod ord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2" creationId="{BF6FF5B3-62BD-46D6-A69B-C7597EAA0F22}"/>
          </ac:spMkLst>
        </pc:spChg>
        <pc:spChg chg="del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3" creationId="{15BB186F-18D1-4D3D-9808-EAE0F88B75FE}"/>
          </ac:spMkLst>
        </pc:spChg>
        <pc:spChg chg="add del mod ord">
          <ac:chgData name="Weifeng Xu" userId="e7aed605-a3dd-4d5a-a692-a87037af107b" providerId="ADAL" clId="{C5F2F85B-61A7-4435-82BB-E36ABE9B7C47}" dt="2021-09-27T14:05:40.604" v="5375" actId="700"/>
          <ac:spMkLst>
            <pc:docMk/>
            <pc:sldMk cId="3009929617" sldId="394"/>
            <ac:spMk id="3" creationId="{6BC2B4C8-634E-4F86-9731-59CF404F5563}"/>
          </ac:spMkLst>
        </pc:spChg>
        <pc:spChg chg="add del mod ord">
          <ac:chgData name="Weifeng Xu" userId="e7aed605-a3dd-4d5a-a692-a87037af107b" providerId="ADAL" clId="{C5F2F85B-61A7-4435-82BB-E36ABE9B7C47}" dt="2021-09-24T23:19:51.386" v="3077" actId="700"/>
          <ac:spMkLst>
            <pc:docMk/>
            <pc:sldMk cId="3009929617" sldId="394"/>
            <ac:spMk id="4" creationId="{0859BF6D-B922-4A3C-92B1-37879C604F2C}"/>
          </ac:spMkLst>
        </pc:spChg>
        <pc:spChg chg="add del mod">
          <ac:chgData name="Weifeng Xu" userId="e7aed605-a3dd-4d5a-a692-a87037af107b" providerId="ADAL" clId="{C5F2F85B-61A7-4435-82BB-E36ABE9B7C47}" dt="2021-09-27T14:06:26.094" v="5394" actId="20577"/>
          <ac:spMkLst>
            <pc:docMk/>
            <pc:sldMk cId="3009929617" sldId="394"/>
            <ac:spMk id="13" creationId="{658A79A2-F5B9-4BEB-9E88-456708B676CC}"/>
          </ac:spMkLst>
        </pc:sp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6" creationId="{578B88FF-89B8-4ECB-A0A7-EF23200798C2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7" creationId="{A14CA1AC-4787-48C0-AADD-2C8FD76FFC64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9" creationId="{915C4C4E-58FE-450A-A805-0E66C567C172}"/>
          </ac:picMkLst>
        </pc:pic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2050" creationId="{6F62EE4B-E78D-4757-B77A-A978A734E457}"/>
          </ac:picMkLst>
        </pc:pic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8" creationId="{5FC603A7-F7B4-4525-881E-DFB98BD28F47}"/>
          </ac:cxnSpMkLst>
        </pc:cxn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10" creationId="{1B211736-12B3-468A-9C3D-565F3F76B800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1" creationId="{D30C5F75-F4A4-4A2F-B867-436D77EDB8B5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2" creationId="{D4B60F2E-49E0-4142-9776-0D7FEAA34134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3-17T15:55:11.762" v="6538" actId="20577"/>
        <pc:sldMkLst>
          <pc:docMk/>
          <pc:sldMk cId="2434916331" sldId="395"/>
        </pc:sldMkLst>
        <pc:spChg chg="del">
          <ac:chgData name="Weifeng Xu" userId="e7aed605-a3dd-4d5a-a692-a87037af107b" providerId="ADAL" clId="{C5F2F85B-61A7-4435-82BB-E36ABE9B7C47}" dt="2021-09-25T01:32:01.424" v="3097" actId="700"/>
          <ac:spMkLst>
            <pc:docMk/>
            <pc:sldMk cId="2434916331" sldId="395"/>
            <ac:spMk id="2" creationId="{B2B6DE61-7676-44A1-B950-D645F857B3DB}"/>
          </ac:spMkLst>
        </pc:spChg>
        <pc:spChg chg="add mod">
          <ac:chgData name="Weifeng Xu" userId="e7aed605-a3dd-4d5a-a692-a87037af107b" providerId="ADAL" clId="{C5F2F85B-61A7-4435-82BB-E36ABE9B7C47}" dt="2021-09-25T01:50:32.347" v="3141" actId="1076"/>
          <ac:spMkLst>
            <pc:docMk/>
            <pc:sldMk cId="2434916331" sldId="395"/>
            <ac:spMk id="4" creationId="{6020D132-F600-41C8-8634-8357E0F84565}"/>
          </ac:spMkLst>
        </pc:spChg>
        <pc:spChg chg="add mod">
          <ac:chgData name="Weifeng Xu" userId="e7aed605-a3dd-4d5a-a692-a87037af107b" providerId="ADAL" clId="{C5F2F85B-61A7-4435-82BB-E36ABE9B7C47}" dt="2022-03-17T15:55:11.762" v="6538" actId="20577"/>
          <ac:spMkLst>
            <pc:docMk/>
            <pc:sldMk cId="2434916331" sldId="395"/>
            <ac:spMk id="13" creationId="{F823B794-2708-4056-AF09-0C13DAB9F195}"/>
          </ac:spMkLst>
        </pc:spChg>
        <pc:spChg chg="add mod ord">
          <ac:chgData name="Weifeng Xu" userId="e7aed605-a3dd-4d5a-a692-a87037af107b" providerId="ADAL" clId="{C5F2F85B-61A7-4435-82BB-E36ABE9B7C47}" dt="2021-09-25T01:50:22.448" v="3140" actId="20577"/>
          <ac:spMkLst>
            <pc:docMk/>
            <pc:sldMk cId="2434916331" sldId="395"/>
            <ac:spMk id="14" creationId="{55260E55-185A-49B6-9B6B-41CD485FEB6C}"/>
          </ac:spMkLst>
        </pc:spChg>
        <pc:picChg chg="add del mod">
          <ac:chgData name="Weifeng Xu" userId="e7aed605-a3dd-4d5a-a692-a87037af107b" providerId="ADAL" clId="{C5F2F85B-61A7-4435-82BB-E36ABE9B7C47}" dt="2021-09-25T01:38:09.653" v="3104" actId="478"/>
          <ac:picMkLst>
            <pc:docMk/>
            <pc:sldMk cId="2434916331" sldId="395"/>
            <ac:picMk id="6" creationId="{5E93C8F7-E36E-4679-A656-EF5BCB6CF246}"/>
          </ac:picMkLst>
        </pc:picChg>
        <pc:picChg chg="add mod">
          <ac:chgData name="Weifeng Xu" userId="e7aed605-a3dd-4d5a-a692-a87037af107b" providerId="ADAL" clId="{C5F2F85B-61A7-4435-82BB-E36ABE9B7C47}" dt="2021-09-25T01:50:32.347" v="3141" actId="1076"/>
          <ac:picMkLst>
            <pc:docMk/>
            <pc:sldMk cId="2434916331" sldId="395"/>
            <ac:picMk id="8" creationId="{B7E6B4DB-FAC9-467B-B22E-3B4C59882B53}"/>
          </ac:picMkLst>
        </pc:picChg>
        <pc:picChg chg="add mod">
          <ac:chgData name="Weifeng Xu" userId="e7aed605-a3dd-4d5a-a692-a87037af107b" providerId="ADAL" clId="{C5F2F85B-61A7-4435-82BB-E36ABE9B7C47}" dt="2021-09-25T01:50:40.798" v="3142" actId="1076"/>
          <ac:picMkLst>
            <pc:docMk/>
            <pc:sldMk cId="2434916331" sldId="395"/>
            <ac:picMk id="10" creationId="{B3518FCD-F04A-4C58-B857-EC655D902BD9}"/>
          </ac:picMkLst>
        </pc:picChg>
        <pc:picChg chg="add mod">
          <ac:chgData name="Weifeng Xu" userId="e7aed605-a3dd-4d5a-a692-a87037af107b" providerId="ADAL" clId="{C5F2F85B-61A7-4435-82BB-E36ABE9B7C47}" dt="2021-09-25T01:50:47.773" v="3143" actId="1076"/>
          <ac:picMkLst>
            <pc:docMk/>
            <pc:sldMk cId="2434916331" sldId="395"/>
            <ac:picMk id="12" creationId="{5B93D2BE-CCE5-47F0-B554-C7F16E538991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  <pc:spChg chg="del">
          <ac:chgData name="Weifeng Xu" userId="e7aed605-a3dd-4d5a-a692-a87037af107b" providerId="ADAL" clId="{C5F2F85B-61A7-4435-82BB-E36ABE9B7C47}" dt="2021-09-25T02:46:33.344" v="3145" actId="700"/>
          <ac:spMkLst>
            <pc:docMk/>
            <pc:sldMk cId="2219518509" sldId="396"/>
            <ac:spMk id="2" creationId="{CC78408B-B383-46F0-8CE3-60254BE774A0}"/>
          </ac:spMkLst>
        </pc:spChg>
        <pc:spChg chg="add mod">
          <ac:chgData name="Weifeng Xu" userId="e7aed605-a3dd-4d5a-a692-a87037af107b" providerId="ADAL" clId="{C5F2F85B-61A7-4435-82BB-E36ABE9B7C47}" dt="2021-09-25T03:48:08.242" v="3441" actId="20577"/>
          <ac:spMkLst>
            <pc:docMk/>
            <pc:sldMk cId="2219518509" sldId="396"/>
            <ac:spMk id="3" creationId="{F5D33E4D-32E1-4318-8223-37A7E456A8B4}"/>
          </ac:spMkLst>
        </pc:spChg>
        <pc:spChg chg="add mod">
          <ac:chgData name="Weifeng Xu" userId="e7aed605-a3dd-4d5a-a692-a87037af107b" providerId="ADAL" clId="{C5F2F85B-61A7-4435-82BB-E36ABE9B7C47}" dt="2021-09-25T04:02:13.121" v="3510" actId="20577"/>
          <ac:spMkLst>
            <pc:docMk/>
            <pc:sldMk cId="2219518509" sldId="396"/>
            <ac:spMk id="6" creationId="{AF3A9E9D-D8E7-44E3-AFF8-5B3DDED45F26}"/>
          </ac:spMkLst>
        </pc:spChg>
        <pc:spChg chg="add mod">
          <ac:chgData name="Weifeng Xu" userId="e7aed605-a3dd-4d5a-a692-a87037af107b" providerId="ADAL" clId="{C5F2F85B-61A7-4435-82BB-E36ABE9B7C47}" dt="2021-09-25T04:07:44.834" v="3616" actId="20577"/>
          <ac:spMkLst>
            <pc:docMk/>
            <pc:sldMk cId="2219518509" sldId="396"/>
            <ac:spMk id="9" creationId="{1F76413A-3D3A-4A63-8609-45B0A850E67B}"/>
          </ac:spMkLst>
        </pc:spChg>
        <pc:spChg chg="add mod">
          <ac:chgData name="Weifeng Xu" userId="e7aed605-a3dd-4d5a-a692-a87037af107b" providerId="ADAL" clId="{C5F2F85B-61A7-4435-82BB-E36ABE9B7C47}" dt="2021-09-25T04:04:30.704" v="3555" actId="1076"/>
          <ac:spMkLst>
            <pc:docMk/>
            <pc:sldMk cId="2219518509" sldId="396"/>
            <ac:spMk id="11" creationId="{991234AC-2903-416B-B957-4B0AE519AA73}"/>
          </ac:spMkLst>
        </pc:spChg>
        <pc:picChg chg="add del mod">
          <ac:chgData name="Weifeng Xu" userId="e7aed605-a3dd-4d5a-a692-a87037af107b" providerId="ADAL" clId="{C5F2F85B-61A7-4435-82BB-E36ABE9B7C47}" dt="2021-09-25T03:53:22.107" v="3452" actId="478"/>
          <ac:picMkLst>
            <pc:docMk/>
            <pc:sldMk cId="2219518509" sldId="396"/>
            <ac:picMk id="5" creationId="{E00E1E3B-DC41-4A04-91CB-D195E1C190DE}"/>
          </ac:picMkLst>
        </pc:picChg>
        <pc:picChg chg="add mod">
          <ac:chgData name="Weifeng Xu" userId="e7aed605-a3dd-4d5a-a692-a87037af107b" providerId="ADAL" clId="{C5F2F85B-61A7-4435-82BB-E36ABE9B7C47}" dt="2021-09-25T03:59:58.385" v="3472" actId="1076"/>
          <ac:picMkLst>
            <pc:docMk/>
            <pc:sldMk cId="2219518509" sldId="396"/>
            <ac:picMk id="8" creationId="{142ED7EF-F63D-45D7-91E5-0735D940DA89}"/>
          </ac:picMkLst>
        </pc:picChg>
      </pc:sldChg>
      <pc:sldChg chg="addSp delSp modSp new mod ord modClrScheme chgLayout modNotesTx">
        <pc:chgData name="Weifeng Xu" userId="e7aed605-a3dd-4d5a-a692-a87037af107b" providerId="ADAL" clId="{C5F2F85B-61A7-4435-82BB-E36ABE9B7C47}" dt="2021-09-25T03:47:16.167" v="3428"/>
        <pc:sldMkLst>
          <pc:docMk/>
          <pc:sldMk cId="1373588954" sldId="397"/>
        </pc:sldMkLst>
        <pc:spChg chg="del">
          <ac:chgData name="Weifeng Xu" userId="e7aed605-a3dd-4d5a-a692-a87037af107b" providerId="ADAL" clId="{C5F2F85B-61A7-4435-82BB-E36ABE9B7C47}" dt="2021-09-25T02:48:10.436" v="3147" actId="700"/>
          <ac:spMkLst>
            <pc:docMk/>
            <pc:sldMk cId="1373588954" sldId="397"/>
            <ac:spMk id="2" creationId="{C456A4DD-08A9-4A13-BACC-1CB035DE474D}"/>
          </ac:spMkLst>
        </pc:spChg>
        <pc:spChg chg="add mod">
          <ac:chgData name="Weifeng Xu" userId="e7aed605-a3dd-4d5a-a692-a87037af107b" providerId="ADAL" clId="{C5F2F85B-61A7-4435-82BB-E36ABE9B7C47}" dt="2021-09-25T03:11:43.062" v="3359" actId="20577"/>
          <ac:spMkLst>
            <pc:docMk/>
            <pc:sldMk cId="1373588954" sldId="397"/>
            <ac:spMk id="5" creationId="{DB22832E-54A6-476B-BC9E-EEC6433A4C4A}"/>
          </ac:spMkLst>
        </pc:spChg>
        <pc:spChg chg="add mod">
          <ac:chgData name="Weifeng Xu" userId="e7aed605-a3dd-4d5a-a692-a87037af107b" providerId="ADAL" clId="{C5F2F85B-61A7-4435-82BB-E36ABE9B7C47}" dt="2021-09-25T03:13:13.116" v="3389" actId="20577"/>
          <ac:spMkLst>
            <pc:docMk/>
            <pc:sldMk cId="1373588954" sldId="397"/>
            <ac:spMk id="8" creationId="{5E9720FB-2B09-4281-AAAB-8444144371EE}"/>
          </ac:spMkLst>
        </pc:spChg>
        <pc:picChg chg="add mod">
          <ac:chgData name="Weifeng Xu" userId="e7aed605-a3dd-4d5a-a692-a87037af107b" providerId="ADAL" clId="{C5F2F85B-61A7-4435-82BB-E36ABE9B7C47}" dt="2021-09-25T03:10:41.087" v="3342" actId="14100"/>
          <ac:picMkLst>
            <pc:docMk/>
            <pc:sldMk cId="1373588954" sldId="397"/>
            <ac:picMk id="4" creationId="{323F34D1-CF08-4529-B993-825531E168D1}"/>
          </ac:picMkLst>
        </pc:picChg>
        <pc:picChg chg="add mod">
          <ac:chgData name="Weifeng Xu" userId="e7aed605-a3dd-4d5a-a692-a87037af107b" providerId="ADAL" clId="{C5F2F85B-61A7-4435-82BB-E36ABE9B7C47}" dt="2021-09-25T03:13:23.617" v="3391" actId="14100"/>
          <ac:picMkLst>
            <pc:docMk/>
            <pc:sldMk cId="1373588954" sldId="397"/>
            <ac:picMk id="7" creationId="{B86E2CB9-6127-495F-9C80-3FCBD42C75C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  <pc:spChg chg="mod ord">
          <ac:chgData name="Weifeng Xu" userId="e7aed605-a3dd-4d5a-a692-a87037af107b" providerId="ADAL" clId="{C5F2F85B-61A7-4435-82BB-E36ABE9B7C47}" dt="2021-09-25T04:11:22.269" v="3840" actId="20577"/>
          <ac:spMkLst>
            <pc:docMk/>
            <pc:sldMk cId="1741442778" sldId="398"/>
            <ac:spMk id="2" creationId="{A0CB38B9-714B-43D2-B62B-FFB8E9847A4B}"/>
          </ac:spMkLst>
        </pc:spChg>
        <pc:spChg chg="add mod ord">
          <ac:chgData name="Weifeng Xu" userId="e7aed605-a3dd-4d5a-a692-a87037af107b" providerId="ADAL" clId="{C5F2F85B-61A7-4435-82BB-E36ABE9B7C47}" dt="2021-09-25T04:11:13.405" v="3839" actId="20577"/>
          <ac:spMkLst>
            <pc:docMk/>
            <pc:sldMk cId="1741442778" sldId="398"/>
            <ac:spMk id="3" creationId="{4A02BFD8-FD8D-4BA2-9151-7DBD5776E953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10-11T02:19:56.035" v="6150" actId="20577"/>
        <pc:sldMkLst>
          <pc:docMk/>
          <pc:sldMk cId="1833616777" sldId="399"/>
        </pc:sldMkLst>
        <pc:spChg chg="mod">
          <ac:chgData name="Weifeng Xu" userId="e7aed605-a3dd-4d5a-a692-a87037af107b" providerId="ADAL" clId="{C5F2F85B-61A7-4435-82BB-E36ABE9B7C47}" dt="2021-10-11T02:19:56.035" v="6150" actId="20577"/>
          <ac:spMkLst>
            <pc:docMk/>
            <pc:sldMk cId="1833616777" sldId="399"/>
            <ac:spMk id="2" creationId="{4527F772-E773-426D-BD09-50A3B5DCE70E}"/>
          </ac:spMkLst>
        </pc:spChg>
        <pc:spChg chg="add mod">
          <ac:chgData name="Weifeng Xu" userId="e7aed605-a3dd-4d5a-a692-a87037af107b" providerId="ADAL" clId="{C5F2F85B-61A7-4435-82BB-E36ABE9B7C47}" dt="2021-09-25T23:44:55.963" v="4096" actId="20577"/>
          <ac:spMkLst>
            <pc:docMk/>
            <pc:sldMk cId="1833616777" sldId="399"/>
            <ac:spMk id="5" creationId="{2AC688CD-A083-44DF-AC02-C2A4BAE04528}"/>
          </ac:spMkLst>
        </pc:spChg>
        <pc:picChg chg="add">
          <ac:chgData name="Weifeng Xu" userId="e7aed605-a3dd-4d5a-a692-a87037af107b" providerId="ADAL" clId="{C5F2F85B-61A7-4435-82BB-E36ABE9B7C47}" dt="2021-09-25T23:41:42.797" v="4012" actId="22"/>
          <ac:picMkLst>
            <pc:docMk/>
            <pc:sldMk cId="1833616777" sldId="399"/>
            <ac:picMk id="4" creationId="{E3D2826F-E5F2-4F06-9E5B-B81032FD04DF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  <pc:spChg chg="del">
          <ac:chgData name="Weifeng Xu" userId="e7aed605-a3dd-4d5a-a692-a87037af107b" providerId="ADAL" clId="{C5F2F85B-61A7-4435-82BB-E36ABE9B7C47}" dt="2021-09-25T23:42:33.490" v="4015" actId="700"/>
          <ac:spMkLst>
            <pc:docMk/>
            <pc:sldMk cId="1105062350" sldId="400"/>
            <ac:spMk id="2" creationId="{35793F55-3373-4824-AC90-0ED8ED0854D6}"/>
          </ac:spMkLst>
        </pc:spChg>
        <pc:picChg chg="add mod">
          <ac:chgData name="Weifeng Xu" userId="e7aed605-a3dd-4d5a-a692-a87037af107b" providerId="ADAL" clId="{C5F2F85B-61A7-4435-82BB-E36ABE9B7C47}" dt="2021-09-25T23:42:46.105" v="4019" actId="1076"/>
          <ac:picMkLst>
            <pc:docMk/>
            <pc:sldMk cId="1105062350" sldId="400"/>
            <ac:picMk id="4" creationId="{FD0FBFE4-9A11-4C83-AC10-D5BC513992F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04-04T15:44:29.270" v="7388" actId="14100"/>
        <pc:sldMkLst>
          <pc:docMk/>
          <pc:sldMk cId="1842568687" sldId="401"/>
        </pc:sldMkLst>
        <pc:spChg chg="del mod ord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2" creationId="{02C78274-DCA4-4965-938D-D4412F611D5C}"/>
          </ac:spMkLst>
        </pc:spChg>
        <pc:spChg chg="del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3" creationId="{28942923-BCD3-488A-9FCC-C6044B5C87B7}"/>
          </ac:spMkLst>
        </pc:spChg>
        <pc:spChg chg="add mod ord">
          <ac:chgData name="Weifeng Xu" userId="e7aed605-a3dd-4d5a-a692-a87037af107b" providerId="ADAL" clId="{C5F2F85B-61A7-4435-82BB-E36ABE9B7C47}" dt="2021-09-27T01:06:28.066" v="4632" actId="113"/>
          <ac:spMkLst>
            <pc:docMk/>
            <pc:sldMk cId="1842568687" sldId="401"/>
            <ac:spMk id="4" creationId="{D33D17D3-8C48-48EE-A257-898189C63287}"/>
          </ac:spMkLst>
        </pc:spChg>
        <pc:spChg chg="add del mod">
          <ac:chgData name="Weifeng Xu" userId="e7aed605-a3dd-4d5a-a692-a87037af107b" providerId="ADAL" clId="{C5F2F85B-61A7-4435-82BB-E36ABE9B7C47}" dt="2022-04-04T15:34:04.769" v="7333" actId="478"/>
          <ac:spMkLst>
            <pc:docMk/>
            <pc:sldMk cId="1842568687" sldId="401"/>
            <ac:spMk id="8" creationId="{21113408-0A3B-45C3-9E20-887025E86E94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9" creationId="{3C7DE38D-CFEE-4C48-BFE0-F156AF1CD408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10" creationId="{F56379C5-0370-4710-8B2C-2CED2CA803A1}"/>
          </ac:spMkLst>
        </pc:spChg>
        <pc:spChg chg="add del mod">
          <ac:chgData name="Weifeng Xu" userId="e7aed605-a3dd-4d5a-a692-a87037af107b" providerId="ADAL" clId="{C5F2F85B-61A7-4435-82BB-E36ABE9B7C47}" dt="2022-04-04T15:43:33.501" v="7357" actId="478"/>
          <ac:spMkLst>
            <pc:docMk/>
            <pc:sldMk cId="1842568687" sldId="401"/>
            <ac:spMk id="11" creationId="{2838B0DC-73F0-4DA9-A368-9F7C1D572228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12" creationId="{6B3DFF3C-143F-4C1D-84FC-CF3640CD4679}"/>
          </ac:spMkLst>
        </pc:spChg>
        <pc:spChg chg="add mod">
          <ac:chgData name="Weifeng Xu" userId="e7aed605-a3dd-4d5a-a692-a87037af107b" providerId="ADAL" clId="{C5F2F85B-61A7-4435-82BB-E36ABE9B7C47}" dt="2022-04-04T15:44:01.263" v="7362" actId="14100"/>
          <ac:spMkLst>
            <pc:docMk/>
            <pc:sldMk cId="1842568687" sldId="401"/>
            <ac:spMk id="13" creationId="{5072AAF4-5B91-478C-94D5-9D61FCE9FF27}"/>
          </ac:spMkLst>
        </pc:spChg>
        <pc:spChg chg="add del mod">
          <ac:chgData name="Weifeng Xu" userId="e7aed605-a3dd-4d5a-a692-a87037af107b" providerId="ADAL" clId="{C5F2F85B-61A7-4435-82BB-E36ABE9B7C47}" dt="2021-09-27T01:10:50.955" v="4653" actId="478"/>
          <ac:spMkLst>
            <pc:docMk/>
            <pc:sldMk cId="1842568687" sldId="401"/>
            <ac:spMk id="14" creationId="{F6367C12-1B9E-48D0-9D7E-F6176C7E3BA1}"/>
          </ac:spMkLst>
        </pc:spChg>
        <pc:spChg chg="add del mod">
          <ac:chgData name="Weifeng Xu" userId="e7aed605-a3dd-4d5a-a692-a87037af107b" providerId="ADAL" clId="{C5F2F85B-61A7-4435-82BB-E36ABE9B7C47}" dt="2022-04-04T15:43:37.302" v="7358" actId="478"/>
          <ac:spMkLst>
            <pc:docMk/>
            <pc:sldMk cId="1842568687" sldId="401"/>
            <ac:spMk id="15" creationId="{8F40690F-67C5-41B2-873B-81A02012F6E9}"/>
          </ac:spMkLst>
        </pc:spChg>
        <pc:spChg chg="add mod">
          <ac:chgData name="Weifeng Xu" userId="e7aed605-a3dd-4d5a-a692-a87037af107b" providerId="ADAL" clId="{C5F2F85B-61A7-4435-82BB-E36ABE9B7C47}" dt="2022-04-04T15:34:33.676" v="7338" actId="1076"/>
          <ac:spMkLst>
            <pc:docMk/>
            <pc:sldMk cId="1842568687" sldId="401"/>
            <ac:spMk id="16" creationId="{025475F7-7FF4-45BA-8C1D-04858F2CB81E}"/>
          </ac:spMkLst>
        </pc:spChg>
        <pc:spChg chg="add del mod">
          <ac:chgData name="Weifeng Xu" userId="e7aed605-a3dd-4d5a-a692-a87037af107b" providerId="ADAL" clId="{C5F2F85B-61A7-4435-82BB-E36ABE9B7C47}" dt="2022-04-04T15:35:26.416" v="7344" actId="478"/>
          <ac:spMkLst>
            <pc:docMk/>
            <pc:sldMk cId="1842568687" sldId="401"/>
            <ac:spMk id="17" creationId="{47C3FD5B-148F-46E4-8C2C-045D1F28EFE5}"/>
          </ac:spMkLst>
        </pc:spChg>
        <pc:spChg chg="add mod">
          <ac:chgData name="Weifeng Xu" userId="e7aed605-a3dd-4d5a-a692-a87037af107b" providerId="ADAL" clId="{C5F2F85B-61A7-4435-82BB-E36ABE9B7C47}" dt="2022-03-17T14:30:08.760" v="6249" actId="1076"/>
          <ac:spMkLst>
            <pc:docMk/>
            <pc:sldMk cId="1842568687" sldId="401"/>
            <ac:spMk id="18" creationId="{78852090-5CDC-4A91-BBB9-F48909701C10}"/>
          </ac:spMkLst>
        </pc:spChg>
        <pc:spChg chg="add del mod">
          <ac:chgData name="Weifeng Xu" userId="e7aed605-a3dd-4d5a-a692-a87037af107b" providerId="ADAL" clId="{C5F2F85B-61A7-4435-82BB-E36ABE9B7C47}" dt="2022-04-04T15:33:22.385" v="7324" actId="478"/>
          <ac:spMkLst>
            <pc:docMk/>
            <pc:sldMk cId="1842568687" sldId="401"/>
            <ac:spMk id="20" creationId="{5C6BE936-35A4-491C-BAC9-D577C83E3EA9}"/>
          </ac:spMkLst>
        </pc:spChg>
        <pc:spChg chg="add del mod">
          <ac:chgData name="Weifeng Xu" userId="e7aed605-a3dd-4d5a-a692-a87037af107b" providerId="ADAL" clId="{C5F2F85B-61A7-4435-82BB-E36ABE9B7C47}" dt="2022-04-04T15:33:19.506" v="7323" actId="478"/>
          <ac:spMkLst>
            <pc:docMk/>
            <pc:sldMk cId="1842568687" sldId="401"/>
            <ac:spMk id="21" creationId="{163A3234-AB21-4480-9109-96289D48E033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22" creationId="{3029F4FB-B129-4284-AF01-8B66E0DC3FD3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23" creationId="{EB38E25D-316E-49D9-B33C-ACCE24FDE05C}"/>
          </ac:spMkLst>
        </pc:spChg>
        <pc:spChg chg="add mod">
          <ac:chgData name="Weifeng Xu" userId="e7aed605-a3dd-4d5a-a692-a87037af107b" providerId="ADAL" clId="{C5F2F85B-61A7-4435-82BB-E36ABE9B7C47}" dt="2022-04-04T15:44:26.317" v="7387" actId="1076"/>
          <ac:spMkLst>
            <pc:docMk/>
            <pc:sldMk cId="1842568687" sldId="401"/>
            <ac:spMk id="27" creationId="{3C675E27-A026-4D29-A0B9-113549B2692F}"/>
          </ac:spMkLst>
        </pc:spChg>
        <pc:graphicFrameChg chg="add del mod modGraphic">
          <ac:chgData name="Weifeng Xu" userId="e7aed605-a3dd-4d5a-a692-a87037af107b" providerId="ADAL" clId="{C5F2F85B-61A7-4435-82BB-E36ABE9B7C47}" dt="2021-09-27T00:56:53.903" v="4450" actId="1032"/>
          <ac:graphicFrameMkLst>
            <pc:docMk/>
            <pc:sldMk cId="1842568687" sldId="401"/>
            <ac:graphicFrameMk id="5" creationId="{43B16DE9-7B4F-46C0-8550-B44EF048E112}"/>
          </ac:graphicFrameMkLst>
        </pc:graphicFrameChg>
        <pc:graphicFrameChg chg="add del mod modGraphic">
          <ac:chgData name="Weifeng Xu" userId="e7aed605-a3dd-4d5a-a692-a87037af107b" providerId="ADAL" clId="{C5F2F85B-61A7-4435-82BB-E36ABE9B7C47}" dt="2021-09-27T00:58:24.789" v="4453" actId="1032"/>
          <ac:graphicFrameMkLst>
            <pc:docMk/>
            <pc:sldMk cId="1842568687" sldId="401"/>
            <ac:graphicFrameMk id="6" creationId="{41D72137-3593-4F17-B4BF-9BFBE4BC08DC}"/>
          </ac:graphicFrameMkLst>
        </pc:graphicFrameChg>
        <pc:graphicFrameChg chg="add del">
          <ac:chgData name="Weifeng Xu" userId="e7aed605-a3dd-4d5a-a692-a87037af107b" providerId="ADAL" clId="{C5F2F85B-61A7-4435-82BB-E36ABE9B7C47}" dt="2021-09-27T01:00:07.583" v="4495" actId="3680"/>
          <ac:graphicFrameMkLst>
            <pc:docMk/>
            <pc:sldMk cId="1842568687" sldId="401"/>
            <ac:graphicFrameMk id="7" creationId="{3AEBE1F9-2D50-4AB5-83E7-1C6D50F8231F}"/>
          </ac:graphicFrameMkLst>
        </pc:graphicFrameChg>
        <pc:picChg chg="add del mod">
          <ac:chgData name="Weifeng Xu" userId="e7aed605-a3dd-4d5a-a692-a87037af107b" providerId="ADAL" clId="{C5F2F85B-61A7-4435-82BB-E36ABE9B7C47}" dt="2022-04-04T15:39:18.530" v="7356" actId="478"/>
          <ac:picMkLst>
            <pc:docMk/>
            <pc:sldMk cId="1842568687" sldId="401"/>
            <ac:picMk id="5" creationId="{0E169D63-D6EE-43AA-8442-0DEC47EED61C}"/>
          </ac:picMkLst>
        </pc:picChg>
        <pc:picChg chg="add mod">
          <ac:chgData name="Weifeng Xu" userId="e7aed605-a3dd-4d5a-a692-a87037af107b" providerId="ADAL" clId="{C5F2F85B-61A7-4435-82BB-E36ABE9B7C47}" dt="2022-03-17T14:28:19.041" v="6238" actId="1076"/>
          <ac:picMkLst>
            <pc:docMk/>
            <pc:sldMk cId="1842568687" sldId="401"/>
            <ac:picMk id="14" creationId="{91A28877-A896-487A-AD50-B803CB490633}"/>
          </ac:picMkLst>
        </pc:picChg>
        <pc:picChg chg="add mod">
          <ac:chgData name="Weifeng Xu" userId="e7aed605-a3dd-4d5a-a692-a87037af107b" providerId="ADAL" clId="{C5F2F85B-61A7-4435-82BB-E36ABE9B7C47}" dt="2021-09-27T01:11:00.503" v="4657" actId="1076"/>
          <ac:picMkLst>
            <pc:docMk/>
            <pc:sldMk cId="1842568687" sldId="401"/>
            <ac:picMk id="19" creationId="{D20818E1-111D-4DF4-8D52-9A10892A85C8}"/>
          </ac:picMkLst>
        </pc:picChg>
        <pc:cxnChg chg="add mod">
          <ac:chgData name="Weifeng Xu" userId="e7aed605-a3dd-4d5a-a692-a87037af107b" providerId="ADAL" clId="{C5F2F85B-61A7-4435-82BB-E36ABE9B7C47}" dt="2022-03-17T14:29:34.388" v="6240" actId="14100"/>
          <ac:cxnSpMkLst>
            <pc:docMk/>
            <pc:sldMk cId="1842568687" sldId="401"/>
            <ac:cxnSpMk id="3" creationId="{17CC82AA-8EAE-48F3-8455-7C5F5082B44E}"/>
          </ac:cxnSpMkLst>
        </pc:cxnChg>
        <pc:cxnChg chg="add mod">
          <ac:chgData name="Weifeng Xu" userId="e7aed605-a3dd-4d5a-a692-a87037af107b" providerId="ADAL" clId="{C5F2F85B-61A7-4435-82BB-E36ABE9B7C47}" dt="2022-04-04T15:44:29.270" v="7388" actId="14100"/>
          <ac:cxnSpMkLst>
            <pc:docMk/>
            <pc:sldMk cId="1842568687" sldId="401"/>
            <ac:cxnSpMk id="24" creationId="{7FB69FB6-FE65-44ED-B5E2-BC5B6348BC01}"/>
          </ac:cxnSpMkLst>
        </pc:cxnChg>
      </pc:sldChg>
      <pc:sldChg chg="addSp modSp new mod modClrScheme chgLayout">
        <pc:chgData name="Weifeng Xu" userId="e7aed605-a3dd-4d5a-a692-a87037af107b" providerId="ADAL" clId="{C5F2F85B-61A7-4435-82BB-E36ABE9B7C47}" dt="2021-09-27T13:43:56.153" v="5316" actId="20577"/>
        <pc:sldMkLst>
          <pc:docMk/>
          <pc:sldMk cId="1529719710" sldId="402"/>
        </pc:sldMkLst>
        <pc:spChg chg="add mod ord">
          <ac:chgData name="Weifeng Xu" userId="e7aed605-a3dd-4d5a-a692-a87037af107b" providerId="ADAL" clId="{C5F2F85B-61A7-4435-82BB-E36ABE9B7C47}" dt="2021-09-27T13:16:36.312" v="4766"/>
          <ac:spMkLst>
            <pc:docMk/>
            <pc:sldMk cId="1529719710" sldId="402"/>
            <ac:spMk id="2" creationId="{0009426E-0951-49E7-BB97-B66945EDB7DD}"/>
          </ac:spMkLst>
        </pc:spChg>
        <pc:spChg chg="add mod ord">
          <ac:chgData name="Weifeng Xu" userId="e7aed605-a3dd-4d5a-a692-a87037af107b" providerId="ADAL" clId="{C5F2F85B-61A7-4435-82BB-E36ABE9B7C47}" dt="2021-09-27T13:43:56.153" v="5316" actId="20577"/>
          <ac:spMkLst>
            <pc:docMk/>
            <pc:sldMk cId="1529719710" sldId="402"/>
            <ac:spMk id="3" creationId="{8CEE4830-6476-4C11-B2A2-0BA6C1198348}"/>
          </ac:spMkLst>
        </pc:spChg>
      </pc:sldChg>
      <pc:sldChg chg="addSp delSp modSp new mod modClrScheme chgLayout modNotesTx">
        <pc:chgData name="Weifeng Xu" userId="e7aed605-a3dd-4d5a-a692-a87037af107b" providerId="ADAL" clId="{C5F2F85B-61A7-4435-82BB-E36ABE9B7C47}" dt="2021-10-04T13:56:28.541" v="6081" actId="207"/>
        <pc:sldMkLst>
          <pc:docMk/>
          <pc:sldMk cId="448744990" sldId="403"/>
        </pc:sldMkLst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2" creationId="{D9977E70-5A8D-42BC-9066-B7E5E10BC007}"/>
          </ac:spMkLst>
        </pc:spChg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3" creationId="{58B06300-0718-40B4-A9AA-6176B779574E}"/>
          </ac:spMkLst>
        </pc:spChg>
        <pc:spChg chg="add mod">
          <ac:chgData name="Weifeng Xu" userId="e7aed605-a3dd-4d5a-a692-a87037af107b" providerId="ADAL" clId="{C5F2F85B-61A7-4435-82BB-E36ABE9B7C47}" dt="2021-10-04T13:56:28.541" v="6081" actId="207"/>
          <ac:spMkLst>
            <pc:docMk/>
            <pc:sldMk cId="448744990" sldId="403"/>
            <ac:spMk id="5" creationId="{4F30741D-5F2B-4E5A-A513-BD5C0B3B47B2}"/>
          </ac:spMkLst>
        </pc:spChg>
        <pc:spChg chg="add del mod">
          <ac:chgData name="Weifeng Xu" userId="e7aed605-a3dd-4d5a-a692-a87037af107b" providerId="ADAL" clId="{C5F2F85B-61A7-4435-82BB-E36ABE9B7C47}" dt="2021-09-27T13:30:59.304" v="4986" actId="478"/>
          <ac:spMkLst>
            <pc:docMk/>
            <pc:sldMk cId="448744990" sldId="403"/>
            <ac:spMk id="6" creationId="{A1F372CD-037B-4A5B-B5ED-4B39DA48F075}"/>
          </ac:spMkLst>
        </pc:spChg>
        <pc:spChg chg="add mod">
          <ac:chgData name="Weifeng Xu" userId="e7aed605-a3dd-4d5a-a692-a87037af107b" providerId="ADAL" clId="{C5F2F85B-61A7-4435-82BB-E36ABE9B7C47}" dt="2021-09-27T13:34:53.836" v="5099" actId="1076"/>
          <ac:spMkLst>
            <pc:docMk/>
            <pc:sldMk cId="448744990" sldId="403"/>
            <ac:spMk id="14" creationId="{2C1C4C89-114B-466A-B580-7DF9FD148CA8}"/>
          </ac:spMkLst>
        </pc:spChg>
        <pc:spChg chg="add mod">
          <ac:chgData name="Weifeng Xu" userId="e7aed605-a3dd-4d5a-a692-a87037af107b" providerId="ADAL" clId="{C5F2F85B-61A7-4435-82BB-E36ABE9B7C47}" dt="2021-09-27T13:38:15.612" v="5152" actId="1076"/>
          <ac:spMkLst>
            <pc:docMk/>
            <pc:sldMk cId="448744990" sldId="403"/>
            <ac:spMk id="15" creationId="{51E5886C-C336-4AD0-8F42-FE2F14C9B8FD}"/>
          </ac:spMkLst>
        </pc:spChg>
        <pc:spChg chg="add mod">
          <ac:chgData name="Weifeng Xu" userId="e7aed605-a3dd-4d5a-a692-a87037af107b" providerId="ADAL" clId="{C5F2F85B-61A7-4435-82BB-E36ABE9B7C47}" dt="2021-10-04T13:55:27.930" v="6049" actId="20577"/>
          <ac:spMkLst>
            <pc:docMk/>
            <pc:sldMk cId="448744990" sldId="403"/>
            <ac:spMk id="16" creationId="{3E714BB0-7EEA-4D2B-A95B-93F5EFCF031A}"/>
          </ac:spMkLst>
        </pc:spChg>
        <pc:spChg chg="add mod">
          <ac:chgData name="Weifeng Xu" userId="e7aed605-a3dd-4d5a-a692-a87037af107b" providerId="ADAL" clId="{C5F2F85B-61A7-4435-82BB-E36ABE9B7C47}" dt="2021-09-27T13:35:53.419" v="5107" actId="1076"/>
          <ac:spMkLst>
            <pc:docMk/>
            <pc:sldMk cId="448744990" sldId="403"/>
            <ac:spMk id="17" creationId="{9F177EFD-87F9-4734-8F32-6394859D8552}"/>
          </ac:spMkLst>
        </pc:spChg>
        <pc:spChg chg="add mod">
          <ac:chgData name="Weifeng Xu" userId="e7aed605-a3dd-4d5a-a692-a87037af107b" providerId="ADAL" clId="{C5F2F85B-61A7-4435-82BB-E36ABE9B7C47}" dt="2021-09-27T13:40:16.552" v="5232" actId="207"/>
          <ac:spMkLst>
            <pc:docMk/>
            <pc:sldMk cId="448744990" sldId="403"/>
            <ac:spMk id="20" creationId="{28A60CEE-0556-4CBF-B866-1156A1B4EECD}"/>
          </ac:spMkLst>
        </pc:spChg>
        <pc:spChg chg="add mod">
          <ac:chgData name="Weifeng Xu" userId="e7aed605-a3dd-4d5a-a692-a87037af107b" providerId="ADAL" clId="{C5F2F85B-61A7-4435-82BB-E36ABE9B7C47}" dt="2021-09-27T13:40:50.347" v="5250" actId="1076"/>
          <ac:spMkLst>
            <pc:docMk/>
            <pc:sldMk cId="448744990" sldId="403"/>
            <ac:spMk id="25" creationId="{7E8D2BBC-AECC-4769-99C7-82EC70BEE72D}"/>
          </ac:spMkLst>
        </pc:spChg>
        <pc:spChg chg="add mod">
          <ac:chgData name="Weifeng Xu" userId="e7aed605-a3dd-4d5a-a692-a87037af107b" providerId="ADAL" clId="{C5F2F85B-61A7-4435-82BB-E36ABE9B7C47}" dt="2021-09-27T13:41:33.401" v="5264" actId="6549"/>
          <ac:spMkLst>
            <pc:docMk/>
            <pc:sldMk cId="448744990" sldId="403"/>
            <ac:spMk id="30" creationId="{A95A29DD-CC1A-4678-97ED-865FBC2486E3}"/>
          </ac:spMkLst>
        </pc:spChg>
        <pc:picChg chg="add mod">
          <ac:chgData name="Weifeng Xu" userId="e7aed605-a3dd-4d5a-a692-a87037af107b" providerId="ADAL" clId="{C5F2F85B-61A7-4435-82BB-E36ABE9B7C47}" dt="2021-09-27T13:40:00.518" v="5211" actId="1076"/>
          <ac:picMkLst>
            <pc:docMk/>
            <pc:sldMk cId="448744990" sldId="403"/>
            <ac:picMk id="1026" creationId="{BB78585F-EE97-4A78-987A-C68CCD30E10B}"/>
          </ac:picMkLst>
        </pc:picChg>
        <pc:picChg chg="add mod">
          <ac:chgData name="Weifeng Xu" userId="e7aed605-a3dd-4d5a-a692-a87037af107b" providerId="ADAL" clId="{C5F2F85B-61A7-4435-82BB-E36ABE9B7C47}" dt="2021-09-27T13:34:49.889" v="5097" actId="1076"/>
          <ac:picMkLst>
            <pc:docMk/>
            <pc:sldMk cId="448744990" sldId="403"/>
            <ac:picMk id="1028" creationId="{B1402130-C75D-4E21-8B05-CE509AD3C8A3}"/>
          </ac:picMkLst>
        </pc:picChg>
        <pc:picChg chg="add mod">
          <ac:chgData name="Weifeng Xu" userId="e7aed605-a3dd-4d5a-a692-a87037af107b" providerId="ADAL" clId="{C5F2F85B-61A7-4435-82BB-E36ABE9B7C47}" dt="2021-09-27T13:34:59.186" v="5100" actId="14100"/>
          <ac:picMkLst>
            <pc:docMk/>
            <pc:sldMk cId="448744990" sldId="403"/>
            <ac:picMk id="1030" creationId="{1F21468B-32A6-4D0F-9F39-AE9CA39E645B}"/>
          </ac:picMkLst>
        </pc:picChg>
        <pc:picChg chg="add mod">
          <ac:chgData name="Weifeng Xu" userId="e7aed605-a3dd-4d5a-a692-a87037af107b" providerId="ADAL" clId="{C5F2F85B-61A7-4435-82BB-E36ABE9B7C47}" dt="2021-09-27T13:38:15.612" v="5152" actId="1076"/>
          <ac:picMkLst>
            <pc:docMk/>
            <pc:sldMk cId="448744990" sldId="403"/>
            <ac:picMk id="1032" creationId="{101F67DC-A79A-4029-BD22-0394B43AC296}"/>
          </ac:picMkLst>
        </pc:picChg>
        <pc:cxnChg chg="add del">
          <ac:chgData name="Weifeng Xu" userId="e7aed605-a3dd-4d5a-a692-a87037af107b" providerId="ADAL" clId="{C5F2F85B-61A7-4435-82BB-E36ABE9B7C47}" dt="2021-09-27T13:31:01.624" v="4987" actId="478"/>
          <ac:cxnSpMkLst>
            <pc:docMk/>
            <pc:sldMk cId="448744990" sldId="403"/>
            <ac:cxnSpMk id="8" creationId="{52B8FFC4-969F-4B2E-B441-0340AD347F20}"/>
          </ac:cxnSpMkLst>
        </pc:cxnChg>
        <pc:cxnChg chg="add mod">
          <ac:chgData name="Weifeng Xu" userId="e7aed605-a3dd-4d5a-a692-a87037af107b" providerId="ADAL" clId="{C5F2F85B-61A7-4435-82BB-E36ABE9B7C47}" dt="2021-09-27T13:45:34.880" v="5319" actId="20577"/>
          <ac:cxnSpMkLst>
            <pc:docMk/>
            <pc:sldMk cId="448744990" sldId="403"/>
            <ac:cxnSpMk id="10" creationId="{65994997-17C5-4CB6-A33D-31DB059BF71F}"/>
          </ac:cxnSpMkLst>
        </pc:cxnChg>
        <pc:cxnChg chg="add mod">
          <ac:chgData name="Weifeng Xu" userId="e7aed605-a3dd-4d5a-a692-a87037af107b" providerId="ADAL" clId="{C5F2F85B-61A7-4435-82BB-E36ABE9B7C47}" dt="2021-09-27T13:41:02.612" v="5251" actId="1582"/>
          <ac:cxnSpMkLst>
            <pc:docMk/>
            <pc:sldMk cId="448744990" sldId="403"/>
            <ac:cxnSpMk id="19" creationId="{15613E32-4A5B-417E-9FCF-5B9B41E0DAC8}"/>
          </ac:cxnSpMkLst>
        </pc:cxnChg>
        <pc:cxnChg chg="add mod">
          <ac:chgData name="Weifeng Xu" userId="e7aed605-a3dd-4d5a-a692-a87037af107b" providerId="ADAL" clId="{C5F2F85B-61A7-4435-82BB-E36ABE9B7C47}" dt="2021-09-27T13:41:21.109" v="5255" actId="14100"/>
          <ac:cxnSpMkLst>
            <pc:docMk/>
            <pc:sldMk cId="448744990" sldId="403"/>
            <ac:cxnSpMk id="26" creationId="{035B246A-9488-40B5-B22B-0FAB1E6734BF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30T00:49:43.300" v="5709" actId="1076"/>
        <pc:sldMkLst>
          <pc:docMk/>
          <pc:sldMk cId="1941812047" sldId="404"/>
        </pc:sldMkLst>
        <pc:spChg chg="del">
          <ac:chgData name="Weifeng Xu" userId="e7aed605-a3dd-4d5a-a692-a87037af107b" providerId="ADAL" clId="{C5F2F85B-61A7-4435-82BB-E36ABE9B7C47}" dt="2021-09-30T00:42:46.846" v="5407" actId="700"/>
          <ac:spMkLst>
            <pc:docMk/>
            <pc:sldMk cId="1941812047" sldId="404"/>
            <ac:spMk id="2" creationId="{9A9A39B1-8B36-40C5-8EAD-D56F8BB7351A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4" creationId="{4DFC5B52-8057-424E-8441-41DBA5A26B11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7" creationId="{E972E773-B4F4-4B47-ACF7-6246ACF5F830}"/>
          </ac:spMkLst>
        </pc:spChg>
        <pc:picChg chg="add mod modCrop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3" creationId="{CD584A98-2573-4F06-8431-26BE172493A1}"/>
          </ac:picMkLst>
        </pc:picChg>
        <pc:picChg chg="add mod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6" creationId="{6BAC513A-E107-4B9F-8D6D-F1285CEF6701}"/>
          </ac:picMkLst>
        </pc:picChg>
      </pc:sldChg>
      <pc:sldChg chg="addSp delSp modSp new mod modNotesTx">
        <pc:chgData name="Weifeng Xu" userId="e7aed605-a3dd-4d5a-a692-a87037af107b" providerId="ADAL" clId="{C5F2F85B-61A7-4435-82BB-E36ABE9B7C47}" dt="2022-03-17T18:29:48.435" v="6749" actId="478"/>
        <pc:sldMkLst>
          <pc:docMk/>
          <pc:sldMk cId="1100325966" sldId="405"/>
        </pc:sldMkLst>
        <pc:spChg chg="add mod">
          <ac:chgData name="Weifeng Xu" userId="e7aed605-a3dd-4d5a-a692-a87037af107b" providerId="ADAL" clId="{C5F2F85B-61A7-4435-82BB-E36ABE9B7C47}" dt="2021-09-30T01:38:03.405" v="5989" actId="1076"/>
          <ac:spMkLst>
            <pc:docMk/>
            <pc:sldMk cId="1100325966" sldId="405"/>
            <ac:spMk id="5" creationId="{DB5FFC9E-17E0-497F-AFD2-2385D7D0ADD2}"/>
          </ac:spMkLst>
        </pc:spChg>
        <pc:spChg chg="add mod">
          <ac:chgData name="Weifeng Xu" userId="e7aed605-a3dd-4d5a-a692-a87037af107b" providerId="ADAL" clId="{C5F2F85B-61A7-4435-82BB-E36ABE9B7C47}" dt="2022-03-17T16:20:34.343" v="6653" actId="313"/>
          <ac:spMkLst>
            <pc:docMk/>
            <pc:sldMk cId="1100325966" sldId="405"/>
            <ac:spMk id="6" creationId="{8CA3F342-652F-4355-A112-E8F4BECD2083}"/>
          </ac:spMkLst>
        </pc:spChg>
        <pc:picChg chg="add mod">
          <ac:chgData name="Weifeng Xu" userId="e7aed605-a3dd-4d5a-a692-a87037af107b" providerId="ADAL" clId="{C5F2F85B-61A7-4435-82BB-E36ABE9B7C47}" dt="2021-09-30T01:38:03.405" v="5989" actId="1076"/>
          <ac:picMkLst>
            <pc:docMk/>
            <pc:sldMk cId="1100325966" sldId="405"/>
            <ac:picMk id="3" creationId="{06E4BEE0-B33D-4878-BB95-DB45574169DF}"/>
          </ac:picMkLst>
        </pc:picChg>
        <pc:picChg chg="add del mod">
          <ac:chgData name="Weifeng Xu" userId="e7aed605-a3dd-4d5a-a692-a87037af107b" providerId="ADAL" clId="{C5F2F85B-61A7-4435-82BB-E36ABE9B7C47}" dt="2022-03-17T18:29:48.435" v="6749" actId="478"/>
          <ac:picMkLst>
            <pc:docMk/>
            <pc:sldMk cId="1100325966" sldId="405"/>
            <ac:picMk id="7" creationId="{7686CEDF-5650-4B25-ACB1-ABF2C7C7628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10-11T02:19:27.747" v="6144" actId="20577"/>
        <pc:sldMkLst>
          <pc:docMk/>
          <pc:sldMk cId="1461718203" sldId="406"/>
        </pc:sldMkLst>
        <pc:spChg chg="add mod">
          <ac:chgData name="Weifeng Xu" userId="e7aed605-a3dd-4d5a-a692-a87037af107b" providerId="ADAL" clId="{C5F2F85B-61A7-4435-82BB-E36ABE9B7C47}" dt="2021-10-11T02:19:27.747" v="6144" actId="20577"/>
          <ac:spMkLst>
            <pc:docMk/>
            <pc:sldMk cId="1461718203" sldId="406"/>
            <ac:spMk id="2" creationId="{AC3FEF05-16D4-4A2C-994D-8122126C328D}"/>
          </ac:spMkLst>
        </pc:spChg>
        <pc:picChg chg="add mod modCrop">
          <ac:chgData name="Weifeng Xu" userId="e7aed605-a3dd-4d5a-a692-a87037af107b" providerId="ADAL" clId="{C5F2F85B-61A7-4435-82BB-E36ABE9B7C47}" dt="2021-10-11T01:57:10.060" v="6106" actId="1076"/>
          <ac:picMkLst>
            <pc:docMk/>
            <pc:sldMk cId="1461718203" sldId="406"/>
            <ac:picMk id="4" creationId="{6EE86C50-A2B6-4336-BA64-4050F9612B5F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10-11T02:19:51.283" v="6148" actId="20577"/>
        <pc:sldMkLst>
          <pc:docMk/>
          <pc:sldMk cId="2093105468" sldId="407"/>
        </pc:sldMkLst>
        <pc:spChg chg="add mod">
          <ac:chgData name="Weifeng Xu" userId="e7aed605-a3dd-4d5a-a692-a87037af107b" providerId="ADAL" clId="{C5F2F85B-61A7-4435-82BB-E36ABE9B7C47}" dt="2021-10-11T02:19:51.283" v="6148" actId="20577"/>
          <ac:spMkLst>
            <pc:docMk/>
            <pc:sldMk cId="2093105468" sldId="407"/>
            <ac:spMk id="2" creationId="{4BAE4679-E0C4-4B5E-9FE0-4ADF203C3DF9}"/>
          </ac:spMkLst>
        </pc:spChg>
        <pc:picChg chg="add mod modCrop">
          <ac:chgData name="Weifeng Xu" userId="e7aed605-a3dd-4d5a-a692-a87037af107b" providerId="ADAL" clId="{C5F2F85B-61A7-4435-82BB-E36ABE9B7C47}" dt="2021-10-11T02:19:45.816" v="6146" actId="732"/>
          <ac:picMkLst>
            <pc:docMk/>
            <pc:sldMk cId="2093105468" sldId="407"/>
            <ac:picMk id="4" creationId="{9CD0D85C-E746-4EBE-8865-DEC774F3EF6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10-11T02:29:51.409" v="6235" actId="20577"/>
        <pc:sldMkLst>
          <pc:docMk/>
          <pc:sldMk cId="3385877214" sldId="408"/>
        </pc:sldMkLst>
        <pc:spChg chg="del">
          <ac:chgData name="Weifeng Xu" userId="e7aed605-a3dd-4d5a-a692-a87037af107b" providerId="ADAL" clId="{C5F2F85B-61A7-4435-82BB-E36ABE9B7C47}" dt="2021-10-11T02:17:57.933" v="6118" actId="700"/>
          <ac:spMkLst>
            <pc:docMk/>
            <pc:sldMk cId="3385877214" sldId="408"/>
            <ac:spMk id="2" creationId="{346DEDFD-4B5C-4BD7-818D-D324071D559B}"/>
          </ac:spMkLst>
        </pc:spChg>
        <pc:spChg chg="add mod">
          <ac:chgData name="Weifeng Xu" userId="e7aed605-a3dd-4d5a-a692-a87037af107b" providerId="ADAL" clId="{C5F2F85B-61A7-4435-82BB-E36ABE9B7C47}" dt="2021-10-11T02:18:48.487" v="6142" actId="207"/>
          <ac:spMkLst>
            <pc:docMk/>
            <pc:sldMk cId="3385877214" sldId="408"/>
            <ac:spMk id="5" creationId="{AA1E76A9-70B5-4526-8286-01B892CC3656}"/>
          </ac:spMkLst>
        </pc:spChg>
        <pc:spChg chg="add mod">
          <ac:chgData name="Weifeng Xu" userId="e7aed605-a3dd-4d5a-a692-a87037af107b" providerId="ADAL" clId="{C5F2F85B-61A7-4435-82BB-E36ABE9B7C47}" dt="2021-10-11T02:29:51.409" v="6235" actId="20577"/>
          <ac:spMkLst>
            <pc:docMk/>
            <pc:sldMk cId="3385877214" sldId="408"/>
            <ac:spMk id="6" creationId="{44D37BDA-AA97-4063-AF2F-D20B7E92BE5D}"/>
          </ac:spMkLst>
        </pc:spChg>
        <pc:picChg chg="add mod">
          <ac:chgData name="Weifeng Xu" userId="e7aed605-a3dd-4d5a-a692-a87037af107b" providerId="ADAL" clId="{C5F2F85B-61A7-4435-82BB-E36ABE9B7C47}" dt="2021-10-11T02:18:00.156" v="6119" actId="1076"/>
          <ac:picMkLst>
            <pc:docMk/>
            <pc:sldMk cId="3385877214" sldId="408"/>
            <ac:picMk id="4" creationId="{225BED75-6907-45E0-B5D4-29F2F1F9ADD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04-04T14:37:13.767" v="7317" actId="1076"/>
        <pc:sldMkLst>
          <pc:docMk/>
          <pc:sldMk cId="2648164345" sldId="409"/>
        </pc:sldMkLst>
        <pc:spChg chg="mod ord">
          <ac:chgData name="Weifeng Xu" userId="e7aed605-a3dd-4d5a-a692-a87037af107b" providerId="ADAL" clId="{C5F2F85B-61A7-4435-82BB-E36ABE9B7C47}" dt="2022-03-17T15:10:30.417" v="6492" actId="6549"/>
          <ac:spMkLst>
            <pc:docMk/>
            <pc:sldMk cId="2648164345" sldId="409"/>
            <ac:spMk id="2" creationId="{9A45A8A2-7F64-47F7-990A-53B9990E46A8}"/>
          </ac:spMkLst>
        </pc:spChg>
        <pc:spChg chg="add mod">
          <ac:chgData name="Weifeng Xu" userId="e7aed605-a3dd-4d5a-a692-a87037af107b" providerId="ADAL" clId="{C5F2F85B-61A7-4435-82BB-E36ABE9B7C47}" dt="2022-04-04T14:32:18.757" v="7272" actId="208"/>
          <ac:spMkLst>
            <pc:docMk/>
            <pc:sldMk cId="2648164345" sldId="409"/>
            <ac:spMk id="3" creationId="{07FFF14F-CCE6-4463-81FE-67F4C3D9FA32}"/>
          </ac:spMkLst>
        </pc:spChg>
        <pc:spChg chg="del">
          <ac:chgData name="Weifeng Xu" userId="e7aed605-a3dd-4d5a-a692-a87037af107b" providerId="ADAL" clId="{C5F2F85B-61A7-4435-82BB-E36ABE9B7C47}" dt="2022-03-17T14:51:26.618" v="6383" actId="700"/>
          <ac:spMkLst>
            <pc:docMk/>
            <pc:sldMk cId="2648164345" sldId="409"/>
            <ac:spMk id="3" creationId="{083B7104-4B9A-4F27-93CC-2E70D1D2A090}"/>
          </ac:spMkLst>
        </pc:spChg>
        <pc:spChg chg="add del mod">
          <ac:chgData name="Weifeng Xu" userId="e7aed605-a3dd-4d5a-a692-a87037af107b" providerId="ADAL" clId="{C5F2F85B-61A7-4435-82BB-E36ABE9B7C47}" dt="2022-03-17T15:12:18.621" v="6493" actId="478"/>
          <ac:spMkLst>
            <pc:docMk/>
            <pc:sldMk cId="2648164345" sldId="409"/>
            <ac:spMk id="5" creationId="{BC73AEFD-B14E-4749-A1D3-891653B1B208}"/>
          </ac:spMkLst>
        </pc:spChg>
        <pc:spChg chg="add del mod">
          <ac:chgData name="Weifeng Xu" userId="e7aed605-a3dd-4d5a-a692-a87037af107b" providerId="ADAL" clId="{C5F2F85B-61A7-4435-82BB-E36ABE9B7C47}" dt="2022-04-04T14:33:54.915" v="7288" actId="478"/>
          <ac:spMkLst>
            <pc:docMk/>
            <pc:sldMk cId="2648164345" sldId="409"/>
            <ac:spMk id="5" creationId="{C05DCF01-6B2A-4683-9570-0BF12DE314C1}"/>
          </ac:spMkLst>
        </pc:spChg>
        <pc:spChg chg="add del mod">
          <ac:chgData name="Weifeng Xu" userId="e7aed605-a3dd-4d5a-a692-a87037af107b" providerId="ADAL" clId="{C5F2F85B-61A7-4435-82BB-E36ABE9B7C47}" dt="2022-03-17T15:12:19.485" v="6494" actId="478"/>
          <ac:spMkLst>
            <pc:docMk/>
            <pc:sldMk cId="2648164345" sldId="409"/>
            <ac:spMk id="6" creationId="{6B3F5C2D-092D-4D51-A921-792ADFE03ED8}"/>
          </ac:spMkLst>
        </pc:spChg>
        <pc:spChg chg="add mod">
          <ac:chgData name="Weifeng Xu" userId="e7aed605-a3dd-4d5a-a692-a87037af107b" providerId="ADAL" clId="{C5F2F85B-61A7-4435-82BB-E36ABE9B7C47}" dt="2022-04-04T14:34:29.078" v="7296" actId="1076"/>
          <ac:spMkLst>
            <pc:docMk/>
            <pc:sldMk cId="2648164345" sldId="409"/>
            <ac:spMk id="6" creationId="{A63B3F90-452E-4DF0-8273-F6F24AC1E431}"/>
          </ac:spMkLst>
        </pc:spChg>
        <pc:spChg chg="add del mod">
          <ac:chgData name="Weifeng Xu" userId="e7aed605-a3dd-4d5a-a692-a87037af107b" providerId="ADAL" clId="{C5F2F85B-61A7-4435-82BB-E36ABE9B7C47}" dt="2022-03-17T15:12:22.717" v="6496" actId="478"/>
          <ac:spMkLst>
            <pc:docMk/>
            <pc:sldMk cId="2648164345" sldId="409"/>
            <ac:spMk id="7" creationId="{B71980F4-67B5-49CF-A999-0B3C7801C9A4}"/>
          </ac:spMkLst>
        </pc:spChg>
        <pc:spChg chg="add del mod">
          <ac:chgData name="Weifeng Xu" userId="e7aed605-a3dd-4d5a-a692-a87037af107b" providerId="ADAL" clId="{C5F2F85B-61A7-4435-82BB-E36ABE9B7C47}" dt="2022-03-17T15:12:21.213" v="6495" actId="478"/>
          <ac:spMkLst>
            <pc:docMk/>
            <pc:sldMk cId="2648164345" sldId="409"/>
            <ac:spMk id="9" creationId="{C4D6555A-026E-4503-941C-904C097A062A}"/>
          </ac:spMkLst>
        </pc:spChg>
        <pc:spChg chg="add mod">
          <ac:chgData name="Weifeng Xu" userId="e7aed605-a3dd-4d5a-a692-a87037af107b" providerId="ADAL" clId="{C5F2F85B-61A7-4435-82BB-E36ABE9B7C47}" dt="2022-04-04T14:35:58.210" v="7311" actId="14100"/>
          <ac:spMkLst>
            <pc:docMk/>
            <pc:sldMk cId="2648164345" sldId="409"/>
            <ac:spMk id="11" creationId="{05ED19BD-7B5E-425D-97C3-392B6AAEB967}"/>
          </ac:spMkLst>
        </pc:spChg>
        <pc:picChg chg="add del mod">
          <ac:chgData name="Weifeng Xu" userId="e7aed605-a3dd-4d5a-a692-a87037af107b" providerId="ADAL" clId="{C5F2F85B-61A7-4435-82BB-E36ABE9B7C47}" dt="2022-03-17T15:12:37.642" v="6499" actId="14100"/>
          <ac:picMkLst>
            <pc:docMk/>
            <pc:sldMk cId="2648164345" sldId="409"/>
            <ac:picMk id="4" creationId="{CEA28C4C-20E9-465D-A35A-450AFC0D707E}"/>
          </ac:picMkLst>
        </pc:picChg>
        <pc:picChg chg="add mod">
          <ac:chgData name="Weifeng Xu" userId="e7aed605-a3dd-4d5a-a692-a87037af107b" providerId="ADAL" clId="{C5F2F85B-61A7-4435-82BB-E36ABE9B7C47}" dt="2022-04-04T14:35:19.365" v="7303" actId="1076"/>
          <ac:picMkLst>
            <pc:docMk/>
            <pc:sldMk cId="2648164345" sldId="409"/>
            <ac:picMk id="9" creationId="{AA936CC8-775D-40D5-9C9E-46DD4091255B}"/>
          </ac:picMkLst>
        </pc:picChg>
        <pc:picChg chg="add del mod">
          <ac:chgData name="Weifeng Xu" userId="e7aed605-a3dd-4d5a-a692-a87037af107b" providerId="ADAL" clId="{C5F2F85B-61A7-4435-82BB-E36ABE9B7C47}" dt="2022-04-04T14:36:01.922" v="7312" actId="478"/>
          <ac:picMkLst>
            <pc:docMk/>
            <pc:sldMk cId="2648164345" sldId="409"/>
            <ac:picMk id="10" creationId="{633C51D7-692E-474E-91F9-177CAEBB2039}"/>
          </ac:picMkLst>
        </pc:picChg>
        <pc:picChg chg="add mod">
          <ac:chgData name="Weifeng Xu" userId="e7aed605-a3dd-4d5a-a692-a87037af107b" providerId="ADAL" clId="{C5F2F85B-61A7-4435-82BB-E36ABE9B7C47}" dt="2022-04-04T14:37:13.767" v="7317" actId="1076"/>
          <ac:picMkLst>
            <pc:docMk/>
            <pc:sldMk cId="2648164345" sldId="409"/>
            <ac:picMk id="12" creationId="{45966012-783E-46A7-AB67-0393AC730FB8}"/>
          </ac:picMkLst>
        </pc:picChg>
        <pc:picChg chg="add del mod">
          <ac:chgData name="Weifeng Xu" userId="e7aed605-a3dd-4d5a-a692-a87037af107b" providerId="ADAL" clId="{C5F2F85B-61A7-4435-82BB-E36ABE9B7C47}" dt="2022-04-04T14:35:14.770" v="7301" actId="478"/>
          <ac:picMkLst>
            <pc:docMk/>
            <pc:sldMk cId="2648164345" sldId="409"/>
            <ac:picMk id="3074" creationId="{81D76340-4CA7-4392-ACE7-49AC32E88C1F}"/>
          </ac:picMkLst>
        </pc:picChg>
        <pc:cxnChg chg="add del mod">
          <ac:chgData name="Weifeng Xu" userId="e7aed605-a3dd-4d5a-a692-a87037af107b" providerId="ADAL" clId="{C5F2F85B-61A7-4435-82BB-E36ABE9B7C47}" dt="2022-03-17T14:52:01.877" v="6406" actId="1037"/>
          <ac:cxnSpMkLst>
            <pc:docMk/>
            <pc:sldMk cId="2648164345" sldId="409"/>
            <ac:cxnSpMk id="8" creationId="{EFAC31C2-CA47-49D7-B563-6B20CC4E08B8}"/>
          </ac:cxnSpMkLst>
        </pc:cxnChg>
      </pc:sldChg>
      <pc:sldChg chg="addSp delSp modSp new mod">
        <pc:chgData name="Weifeng Xu" userId="e7aed605-a3dd-4d5a-a692-a87037af107b" providerId="ADAL" clId="{C5F2F85B-61A7-4435-82BB-E36ABE9B7C47}" dt="2022-03-17T15:16:30.220" v="6509" actId="14100"/>
        <pc:sldMkLst>
          <pc:docMk/>
          <pc:sldMk cId="1298988119" sldId="410"/>
        </pc:sldMkLst>
        <pc:spChg chg="mod">
          <ac:chgData name="Weifeng Xu" userId="e7aed605-a3dd-4d5a-a692-a87037af107b" providerId="ADAL" clId="{C5F2F85B-61A7-4435-82BB-E36ABE9B7C47}" dt="2022-03-17T14:54:32.003" v="6446" actId="20577"/>
          <ac:spMkLst>
            <pc:docMk/>
            <pc:sldMk cId="1298988119" sldId="410"/>
            <ac:spMk id="2" creationId="{3F7E6D32-95E2-4029-99EC-40328D49DEF5}"/>
          </ac:spMkLst>
        </pc:spChg>
        <pc:spChg chg="add del mod">
          <ac:chgData name="Weifeng Xu" userId="e7aed605-a3dd-4d5a-a692-a87037af107b" providerId="ADAL" clId="{C5F2F85B-61A7-4435-82BB-E36ABE9B7C47}" dt="2022-03-17T14:55:48.777" v="6458" actId="478"/>
          <ac:spMkLst>
            <pc:docMk/>
            <pc:sldMk cId="1298988119" sldId="410"/>
            <ac:spMk id="7" creationId="{023A484C-0EC7-4622-B307-BECDB73E11D6}"/>
          </ac:spMkLst>
        </pc:spChg>
        <pc:spChg chg="add del mod">
          <ac:chgData name="Weifeng Xu" userId="e7aed605-a3dd-4d5a-a692-a87037af107b" providerId="ADAL" clId="{C5F2F85B-61A7-4435-82BB-E36ABE9B7C47}" dt="2022-03-17T15:14:33.457" v="6503"/>
          <ac:spMkLst>
            <pc:docMk/>
            <pc:sldMk cId="1298988119" sldId="410"/>
            <ac:spMk id="9" creationId="{C5ABDE2B-6D0B-40FA-A9AA-8635AECFC64A}"/>
          </ac:spMkLst>
        </pc:spChg>
        <pc:picChg chg="add del mod">
          <ac:chgData name="Weifeng Xu" userId="e7aed605-a3dd-4d5a-a692-a87037af107b" providerId="ADAL" clId="{C5F2F85B-61A7-4435-82BB-E36ABE9B7C47}" dt="2022-03-17T15:14:32.786" v="6501" actId="1076"/>
          <ac:picMkLst>
            <pc:docMk/>
            <pc:sldMk cId="1298988119" sldId="410"/>
            <ac:picMk id="3" creationId="{E55B2051-A860-4020-8F69-81932DE89F18}"/>
          </ac:picMkLst>
        </pc:picChg>
        <pc:picChg chg="add del mod">
          <ac:chgData name="Weifeng Xu" userId="e7aed605-a3dd-4d5a-a692-a87037af107b" providerId="ADAL" clId="{C5F2F85B-61A7-4435-82BB-E36ABE9B7C47}" dt="2022-03-17T14:54:58.339" v="6450"/>
          <ac:picMkLst>
            <pc:docMk/>
            <pc:sldMk cId="1298988119" sldId="410"/>
            <ac:picMk id="4" creationId="{524A09B9-E7F5-498E-A235-1CD89B47B19E}"/>
          </ac:picMkLst>
        </pc:picChg>
        <pc:picChg chg="add mod">
          <ac:chgData name="Weifeng Xu" userId="e7aed605-a3dd-4d5a-a692-a87037af107b" providerId="ADAL" clId="{C5F2F85B-61A7-4435-82BB-E36ABE9B7C47}" dt="2022-03-17T14:56:00.118" v="6463" actId="1076"/>
          <ac:picMkLst>
            <pc:docMk/>
            <pc:sldMk cId="1298988119" sldId="410"/>
            <ac:picMk id="6" creationId="{5C86F63A-5F63-459A-AEDC-52556C4C858F}"/>
          </ac:picMkLst>
        </pc:picChg>
        <pc:picChg chg="add mod">
          <ac:chgData name="Weifeng Xu" userId="e7aed605-a3dd-4d5a-a692-a87037af107b" providerId="ADAL" clId="{C5F2F85B-61A7-4435-82BB-E36ABE9B7C47}" dt="2022-03-17T14:56:04.447" v="6465" actId="1076"/>
          <ac:picMkLst>
            <pc:docMk/>
            <pc:sldMk cId="1298988119" sldId="410"/>
            <ac:picMk id="8" creationId="{599AB255-D8A3-44BA-A02C-36091E4FF691}"/>
          </ac:picMkLst>
        </pc:picChg>
        <pc:picChg chg="add mod">
          <ac:chgData name="Weifeng Xu" userId="e7aed605-a3dd-4d5a-a692-a87037af107b" providerId="ADAL" clId="{C5F2F85B-61A7-4435-82BB-E36ABE9B7C47}" dt="2022-03-17T15:16:30.220" v="6509" actId="14100"/>
          <ac:picMkLst>
            <pc:docMk/>
            <pc:sldMk cId="1298988119" sldId="410"/>
            <ac:picMk id="10" creationId="{55A404F2-FAFB-462A-AB29-F2B57DF4904F}"/>
          </ac:picMkLst>
        </pc:picChg>
        <pc:cxnChg chg="add">
          <ac:chgData name="Weifeng Xu" userId="e7aed605-a3dd-4d5a-a692-a87037af107b" providerId="ADAL" clId="{C5F2F85B-61A7-4435-82BB-E36ABE9B7C47}" dt="2022-03-17T15:16:23.339" v="6506" actId="11529"/>
          <ac:cxnSpMkLst>
            <pc:docMk/>
            <pc:sldMk cId="1298988119" sldId="410"/>
            <ac:cxnSpMk id="12" creationId="{389C5D96-2DCE-4E7D-AFEC-37DE95FCC506}"/>
          </ac:cxnSpMkLst>
        </pc:cxnChg>
      </pc:sldChg>
      <pc:sldChg chg="addSp modSp new mod modNotesTx">
        <pc:chgData name="Weifeng Xu" userId="e7aed605-a3dd-4d5a-a692-a87037af107b" providerId="ADAL" clId="{C5F2F85B-61A7-4435-82BB-E36ABE9B7C47}" dt="2022-03-17T18:29:34.883" v="6748" actId="20577"/>
        <pc:sldMkLst>
          <pc:docMk/>
          <pc:sldMk cId="2055519347" sldId="411"/>
        </pc:sldMkLst>
        <pc:spChg chg="add mod">
          <ac:chgData name="Weifeng Xu" userId="e7aed605-a3dd-4d5a-a692-a87037af107b" providerId="ADAL" clId="{C5F2F85B-61A7-4435-82BB-E36ABE9B7C47}" dt="2022-03-17T18:29:27.138" v="6744" actId="20577"/>
          <ac:spMkLst>
            <pc:docMk/>
            <pc:sldMk cId="2055519347" sldId="411"/>
            <ac:spMk id="4" creationId="{D777D83A-05E0-4CD0-BE3B-F9C4A0B4127F}"/>
          </ac:spMkLst>
        </pc:spChg>
        <pc:spChg chg="add mod">
          <ac:chgData name="Weifeng Xu" userId="e7aed605-a3dd-4d5a-a692-a87037af107b" providerId="ADAL" clId="{C5F2F85B-61A7-4435-82BB-E36ABE9B7C47}" dt="2022-03-17T18:29:32.448" v="6746" actId="20577"/>
          <ac:spMkLst>
            <pc:docMk/>
            <pc:sldMk cId="2055519347" sldId="411"/>
            <ac:spMk id="5" creationId="{258F63BB-A38F-4ED3-A61A-E624D6BD7518}"/>
          </ac:spMkLst>
        </pc:spChg>
        <pc:spChg chg="add mod">
          <ac:chgData name="Weifeng Xu" userId="e7aed605-a3dd-4d5a-a692-a87037af107b" providerId="ADAL" clId="{C5F2F85B-61A7-4435-82BB-E36ABE9B7C47}" dt="2022-03-17T18:29:34.883" v="6748" actId="20577"/>
          <ac:spMkLst>
            <pc:docMk/>
            <pc:sldMk cId="2055519347" sldId="411"/>
            <ac:spMk id="6" creationId="{D28E5D7E-579F-4677-8A0B-916581F47673}"/>
          </ac:spMkLst>
        </pc:spChg>
        <pc:picChg chg="add mod">
          <ac:chgData name="Weifeng Xu" userId="e7aed605-a3dd-4d5a-a692-a87037af107b" providerId="ADAL" clId="{C5F2F85B-61A7-4435-82BB-E36ABE9B7C47}" dt="2022-03-17T16:39:05.843" v="6694" actId="1076"/>
          <ac:picMkLst>
            <pc:docMk/>
            <pc:sldMk cId="2055519347" sldId="411"/>
            <ac:picMk id="3" creationId="{C3701184-ADB8-4E17-8A8F-7E3B64ECBE01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3-30T14:09:07.823" v="7164" actId="1076"/>
        <pc:sldMkLst>
          <pc:docMk/>
          <pc:sldMk cId="1699421850" sldId="412"/>
        </pc:sldMkLst>
        <pc:spChg chg="del">
          <ac:chgData name="Weifeng Xu" userId="e7aed605-a3dd-4d5a-a692-a87037af107b" providerId="ADAL" clId="{C5F2F85B-61A7-4435-82BB-E36ABE9B7C47}" dt="2022-03-17T21:48:55.130" v="6760" actId="700"/>
          <ac:spMkLst>
            <pc:docMk/>
            <pc:sldMk cId="1699421850" sldId="412"/>
            <ac:spMk id="2" creationId="{60925C64-54C5-48A5-AD9A-B02351EF2503}"/>
          </ac:spMkLst>
        </pc:spChg>
        <pc:spChg chg="add del mod">
          <ac:chgData name="Weifeng Xu" userId="e7aed605-a3dd-4d5a-a692-a87037af107b" providerId="ADAL" clId="{C5F2F85B-61A7-4435-82BB-E36ABE9B7C47}" dt="2022-03-17T22:08:05.449" v="6913" actId="478"/>
          <ac:spMkLst>
            <pc:docMk/>
            <pc:sldMk cId="1699421850" sldId="412"/>
            <ac:spMk id="4" creationId="{86A928CD-B779-401E-A7E0-24391121F4DB}"/>
          </ac:spMkLst>
        </pc:spChg>
        <pc:spChg chg="add del mod ord">
          <ac:chgData name="Weifeng Xu" userId="e7aed605-a3dd-4d5a-a692-a87037af107b" providerId="ADAL" clId="{C5F2F85B-61A7-4435-82BB-E36ABE9B7C47}" dt="2022-03-17T22:06:28.696" v="6880" actId="700"/>
          <ac:spMkLst>
            <pc:docMk/>
            <pc:sldMk cId="1699421850" sldId="412"/>
            <ac:spMk id="5" creationId="{8919F9AA-ABB5-4966-B424-238CB13E0A82}"/>
          </ac:spMkLst>
        </pc:spChg>
        <pc:spChg chg="add mod ord">
          <ac:chgData name="Weifeng Xu" userId="e7aed605-a3dd-4d5a-a692-a87037af107b" providerId="ADAL" clId="{C5F2F85B-61A7-4435-82BB-E36ABE9B7C47}" dt="2022-03-17T22:11:41.702" v="7054" actId="20577"/>
          <ac:spMkLst>
            <pc:docMk/>
            <pc:sldMk cId="1699421850" sldId="412"/>
            <ac:spMk id="6" creationId="{7C2D880B-DF6B-4199-92A0-3934D9780DAF}"/>
          </ac:spMkLst>
        </pc:spChg>
        <pc:spChg chg="add mod">
          <ac:chgData name="Weifeng Xu" userId="e7aed605-a3dd-4d5a-a692-a87037af107b" providerId="ADAL" clId="{C5F2F85B-61A7-4435-82BB-E36ABE9B7C47}" dt="2022-03-17T22:16:14.518" v="7116" actId="20577"/>
          <ac:spMkLst>
            <pc:docMk/>
            <pc:sldMk cId="1699421850" sldId="412"/>
            <ac:spMk id="7" creationId="{1781FB54-7C73-4F3A-AA1F-82E7E968BAD1}"/>
          </ac:spMkLst>
        </pc:spChg>
        <pc:spChg chg="add mod">
          <ac:chgData name="Weifeng Xu" userId="e7aed605-a3dd-4d5a-a692-a87037af107b" providerId="ADAL" clId="{C5F2F85B-61A7-4435-82BB-E36ABE9B7C47}" dt="2022-03-30T14:09:07.823" v="7164" actId="1076"/>
          <ac:spMkLst>
            <pc:docMk/>
            <pc:sldMk cId="1699421850" sldId="412"/>
            <ac:spMk id="8" creationId="{8C8042F3-ADCB-4267-89DA-46A2D0BABDD6}"/>
          </ac:spMkLst>
        </pc:spChg>
        <pc:picChg chg="add mod">
          <ac:chgData name="Weifeng Xu" userId="e7aed605-a3dd-4d5a-a692-a87037af107b" providerId="ADAL" clId="{C5F2F85B-61A7-4435-82BB-E36ABE9B7C47}" dt="2022-03-17T22:08:14.612" v="6916" actId="1076"/>
          <ac:picMkLst>
            <pc:docMk/>
            <pc:sldMk cId="1699421850" sldId="412"/>
            <ac:picMk id="3" creationId="{E9EFC07D-0E29-4609-A4E2-824E65B830B1}"/>
          </ac:picMkLst>
        </pc:picChg>
        <pc:cxnChg chg="add del">
          <ac:chgData name="Weifeng Xu" userId="e7aed605-a3dd-4d5a-a692-a87037af107b" providerId="ADAL" clId="{C5F2F85B-61A7-4435-82BB-E36ABE9B7C47}" dt="2022-03-17T22:16:41.673" v="7118" actId="11529"/>
          <ac:cxnSpMkLst>
            <pc:docMk/>
            <pc:sldMk cId="1699421850" sldId="412"/>
            <ac:cxnSpMk id="9" creationId="{E0FD29C5-01E5-4915-A70A-DA0A51C31881}"/>
          </ac:cxnSpMkLst>
        </pc:cxnChg>
        <pc:cxnChg chg="add mod">
          <ac:chgData name="Weifeng Xu" userId="e7aed605-a3dd-4d5a-a692-a87037af107b" providerId="ADAL" clId="{C5F2F85B-61A7-4435-82BB-E36ABE9B7C47}" dt="2022-03-17T22:16:56.494" v="7121" actId="14100"/>
          <ac:cxnSpMkLst>
            <pc:docMk/>
            <pc:sldMk cId="1699421850" sldId="412"/>
            <ac:cxnSpMk id="11" creationId="{68D3A186-5531-492D-B4A3-088D77CD996C}"/>
          </ac:cxnSpMkLst>
        </pc:cxnChg>
      </pc:sldChg>
      <pc:sldChg chg="addSp delSp modSp new mod modClrScheme chgLayout modNotesTx">
        <pc:chgData name="Weifeng Xu" userId="e7aed605-a3dd-4d5a-a692-a87037af107b" providerId="ADAL" clId="{C5F2F85B-61A7-4435-82BB-E36ABE9B7C47}" dt="2022-04-11T21:15:58.590" v="7389"/>
        <pc:sldMkLst>
          <pc:docMk/>
          <pc:sldMk cId="1882884483" sldId="413"/>
        </pc:sldMkLst>
        <pc:spChg chg="add mod">
          <ac:chgData name="Weifeng Xu" userId="e7aed605-a3dd-4d5a-a692-a87037af107b" providerId="ADAL" clId="{C5F2F85B-61A7-4435-82BB-E36ABE9B7C47}" dt="2022-03-17T22:12:05.402" v="7055" actId="1076"/>
          <ac:spMkLst>
            <pc:docMk/>
            <pc:sldMk cId="1882884483" sldId="413"/>
            <ac:spMk id="3" creationId="{8B999C9A-CB20-465B-A0A3-950B2889F671}"/>
          </ac:spMkLst>
        </pc:spChg>
        <pc:spChg chg="add del mod">
          <ac:chgData name="Weifeng Xu" userId="e7aed605-a3dd-4d5a-a692-a87037af107b" providerId="ADAL" clId="{C5F2F85B-61A7-4435-82BB-E36ABE9B7C47}" dt="2022-03-17T22:06:36.995" v="6883" actId="478"/>
          <ac:spMkLst>
            <pc:docMk/>
            <pc:sldMk cId="1882884483" sldId="413"/>
            <ac:spMk id="4" creationId="{441F08FD-3174-4708-842E-6E47402EA90B}"/>
          </ac:spMkLst>
        </pc:spChg>
        <pc:spChg chg="add del mod ord">
          <ac:chgData name="Weifeng Xu" userId="e7aed605-a3dd-4d5a-a692-a87037af107b" providerId="ADAL" clId="{C5F2F85B-61A7-4435-82BB-E36ABE9B7C47}" dt="2022-03-17T22:09:27.502" v="6924" actId="700"/>
          <ac:spMkLst>
            <pc:docMk/>
            <pc:sldMk cId="1882884483" sldId="413"/>
            <ac:spMk id="5" creationId="{73527368-2E8D-4EAA-9E60-B370419B7462}"/>
          </ac:spMkLst>
        </pc:spChg>
        <pc:spChg chg="add mod">
          <ac:chgData name="Weifeng Xu" userId="e7aed605-a3dd-4d5a-a692-a87037af107b" providerId="ADAL" clId="{C5F2F85B-61A7-4435-82BB-E36ABE9B7C47}" dt="2022-03-17T22:12:51.531" v="7079" actId="20577"/>
          <ac:spMkLst>
            <pc:docMk/>
            <pc:sldMk cId="1882884483" sldId="413"/>
            <ac:spMk id="6" creationId="{D38DAF5B-089A-45A9-A262-F2E6EEB65C4F}"/>
          </ac:spMkLst>
        </pc:spChg>
        <pc:spChg chg="add mod ord">
          <ac:chgData name="Weifeng Xu" userId="e7aed605-a3dd-4d5a-a692-a87037af107b" providerId="ADAL" clId="{C5F2F85B-61A7-4435-82BB-E36ABE9B7C47}" dt="2022-03-17T22:12:34.139" v="7071" actId="20577"/>
          <ac:spMkLst>
            <pc:docMk/>
            <pc:sldMk cId="1882884483" sldId="413"/>
            <ac:spMk id="7" creationId="{58E98BC2-1A09-492B-8CE0-8916B854819A}"/>
          </ac:spMkLst>
        </pc:spChg>
        <pc:picChg chg="add mod">
          <ac:chgData name="Weifeng Xu" userId="e7aed605-a3dd-4d5a-a692-a87037af107b" providerId="ADAL" clId="{C5F2F85B-61A7-4435-82BB-E36ABE9B7C47}" dt="2022-03-17T22:12:05.402" v="7055" actId="1076"/>
          <ac:picMkLst>
            <pc:docMk/>
            <pc:sldMk cId="1882884483" sldId="413"/>
            <ac:picMk id="2" creationId="{8903CA1C-379C-4291-8F97-D3EBF1985CD9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3-17T23:36:41.801" v="7154" actId="20577"/>
        <pc:sldMkLst>
          <pc:docMk/>
          <pc:sldMk cId="1778448960" sldId="414"/>
        </pc:sldMkLst>
        <pc:spChg chg="add del mod ord">
          <ac:chgData name="Weifeng Xu" userId="e7aed605-a3dd-4d5a-a692-a87037af107b" providerId="ADAL" clId="{C5F2F85B-61A7-4435-82BB-E36ABE9B7C47}" dt="2022-03-17T22:10:19.574" v="6947" actId="700"/>
          <ac:spMkLst>
            <pc:docMk/>
            <pc:sldMk cId="1778448960" sldId="414"/>
            <ac:spMk id="6" creationId="{50186560-F122-4D20-B3EC-CF0461C07318}"/>
          </ac:spMkLst>
        </pc:spChg>
        <pc:spChg chg="add mod">
          <ac:chgData name="Weifeng Xu" userId="e7aed605-a3dd-4d5a-a692-a87037af107b" providerId="ADAL" clId="{C5F2F85B-61A7-4435-82BB-E36ABE9B7C47}" dt="2022-03-17T22:13:23.122" v="7094" actId="20577"/>
          <ac:spMkLst>
            <pc:docMk/>
            <pc:sldMk cId="1778448960" sldId="414"/>
            <ac:spMk id="7" creationId="{96CCF821-2297-45A6-891C-506B349A9786}"/>
          </ac:spMkLst>
        </pc:spChg>
        <pc:spChg chg="add mod">
          <ac:chgData name="Weifeng Xu" userId="e7aed605-a3dd-4d5a-a692-a87037af107b" providerId="ADAL" clId="{C5F2F85B-61A7-4435-82BB-E36ABE9B7C47}" dt="2022-03-17T23:36:41.801" v="7154" actId="20577"/>
          <ac:spMkLst>
            <pc:docMk/>
            <pc:sldMk cId="1778448960" sldId="414"/>
            <ac:spMk id="8" creationId="{9F50DA0F-BEA8-4197-BD3C-075C8E15F8AA}"/>
          </ac:spMkLst>
        </pc:spChg>
        <pc:picChg chg="add mod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3" creationId="{B3A94531-410E-4663-8CCA-04BBD5562810}"/>
          </ac:picMkLst>
        </pc:picChg>
        <pc:picChg chg="add mod modCrop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5" creationId="{52C02825-CCD5-4556-9DC5-6769FA29CF5C}"/>
          </ac:picMkLst>
        </pc:picChg>
        <pc:cxnChg chg="add">
          <ac:chgData name="Weifeng Xu" userId="e7aed605-a3dd-4d5a-a692-a87037af107b" providerId="ADAL" clId="{C5F2F85B-61A7-4435-82BB-E36ABE9B7C47}" dt="2022-03-17T23:28:41.074" v="7134" actId="11529"/>
          <ac:cxnSpMkLst>
            <pc:docMk/>
            <pc:sldMk cId="1778448960" sldId="414"/>
            <ac:cxnSpMk id="10" creationId="{FC710551-DC5E-4B8F-8FC3-2FB31E6B8067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4-04T12:48:36.309" v="7205" actId="14100"/>
        <pc:sldMkLst>
          <pc:docMk/>
          <pc:sldMk cId="2880507511" sldId="415"/>
        </pc:sldMkLst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2" creationId="{4402F79F-901D-438D-9C96-B9E44AD302E6}"/>
          </ac:spMkLst>
        </pc:spChg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3" creationId="{9872F23D-9CF1-4D5C-B717-9D471DD96A5A}"/>
          </ac:spMkLst>
        </pc:spChg>
        <pc:picChg chg="add mod">
          <ac:chgData name="Weifeng Xu" userId="e7aed605-a3dd-4d5a-a692-a87037af107b" providerId="ADAL" clId="{C5F2F85B-61A7-4435-82BB-E36ABE9B7C47}" dt="2022-04-04T12:48:36.309" v="7205" actId="14100"/>
          <ac:picMkLst>
            <pc:docMk/>
            <pc:sldMk cId="2880507511" sldId="415"/>
            <ac:picMk id="4" creationId="{B5840D3F-0321-4E79-A591-74AD7F204139}"/>
          </ac:picMkLst>
        </pc:picChg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56C8D-F6FC-413F-8E68-FF671F179F5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BDAA648-A704-47E1-AF43-B28921DCC7E3}">
      <dgm:prSet/>
      <dgm:spPr/>
      <dgm:t>
        <a:bodyPr/>
        <a:lstStyle/>
        <a:p>
          <a:pPr>
            <a:defRPr b="1"/>
          </a:pPr>
          <a:r>
            <a:rPr lang="en-US"/>
            <a:t>How file systems retrieve file content?</a:t>
          </a:r>
        </a:p>
      </dgm:t>
    </dgm:pt>
    <dgm:pt modelId="{6D39E199-DC33-4E11-816C-14C8ECFAB924}" type="parTrans" cxnId="{38BAA472-7789-40B0-8106-2551E941F36A}">
      <dgm:prSet/>
      <dgm:spPr/>
      <dgm:t>
        <a:bodyPr/>
        <a:lstStyle/>
        <a:p>
          <a:endParaRPr lang="en-US"/>
        </a:p>
      </dgm:t>
    </dgm:pt>
    <dgm:pt modelId="{BF10CD56-5A38-42E1-81DB-A7B231FD3E3C}" type="sibTrans" cxnId="{38BAA472-7789-40B0-8106-2551E941F36A}">
      <dgm:prSet/>
      <dgm:spPr/>
      <dgm:t>
        <a:bodyPr/>
        <a:lstStyle/>
        <a:p>
          <a:endParaRPr lang="en-US"/>
        </a:p>
      </dgm:t>
    </dgm:pt>
    <dgm:pt modelId="{2DF80E9A-8EE5-4116-A24B-15E22721BDD6}">
      <dgm:prSet/>
      <dgm:spPr/>
      <dgm:t>
        <a:bodyPr/>
        <a:lstStyle/>
        <a:p>
          <a:pPr>
            <a:defRPr b="1"/>
          </a:pPr>
          <a:r>
            <a:rPr lang="en-US"/>
            <a:t>What is data carving? </a:t>
          </a:r>
        </a:p>
      </dgm:t>
    </dgm:pt>
    <dgm:pt modelId="{CFE4D121-ED53-4464-AEAD-0BBB8ABDF7DF}" type="parTrans" cxnId="{70B0374C-B10F-4ABB-A295-1873985B0744}">
      <dgm:prSet/>
      <dgm:spPr/>
      <dgm:t>
        <a:bodyPr/>
        <a:lstStyle/>
        <a:p>
          <a:endParaRPr lang="en-US"/>
        </a:p>
      </dgm:t>
    </dgm:pt>
    <dgm:pt modelId="{0318B893-7830-4444-A650-99096A8BC51F}" type="sibTrans" cxnId="{70B0374C-B10F-4ABB-A295-1873985B0744}">
      <dgm:prSet/>
      <dgm:spPr/>
      <dgm:t>
        <a:bodyPr/>
        <a:lstStyle/>
        <a:p>
          <a:endParaRPr lang="en-US"/>
        </a:p>
      </dgm:t>
    </dgm:pt>
    <dgm:pt modelId="{61B6D2F2-2011-4AA4-8D4B-142916AB3733}">
      <dgm:prSet/>
      <dgm:spPr/>
      <dgm:t>
        <a:bodyPr/>
        <a:lstStyle/>
        <a:p>
          <a:pPr>
            <a:defRPr b="1"/>
          </a:pPr>
          <a:r>
            <a:rPr lang="en-US"/>
            <a:t>Examining image signatures using </a:t>
          </a:r>
          <a:r>
            <a:rPr lang="en-US" i="1"/>
            <a:t>xxd</a:t>
          </a:r>
          <a:endParaRPr lang="en-US"/>
        </a:p>
      </dgm:t>
    </dgm:pt>
    <dgm:pt modelId="{91CCF7FD-C19B-4ECB-852F-B63313A4C0B7}" type="parTrans" cxnId="{8FD88BC5-2452-4FCE-A386-739F04BCE48B}">
      <dgm:prSet/>
      <dgm:spPr/>
      <dgm:t>
        <a:bodyPr/>
        <a:lstStyle/>
        <a:p>
          <a:endParaRPr lang="en-US"/>
        </a:p>
      </dgm:t>
    </dgm:pt>
    <dgm:pt modelId="{150BCEBF-52B1-464A-A8CD-2DC99E32EE9B}" type="sibTrans" cxnId="{8FD88BC5-2452-4FCE-A386-739F04BCE48B}">
      <dgm:prSet/>
      <dgm:spPr/>
      <dgm:t>
        <a:bodyPr/>
        <a:lstStyle/>
        <a:p>
          <a:endParaRPr lang="en-US"/>
        </a:p>
      </dgm:t>
    </dgm:pt>
    <dgm:pt modelId="{3BC02E3F-4F6A-4933-B408-DC2600976059}">
      <dgm:prSet/>
      <dgm:spPr/>
      <dgm:t>
        <a:bodyPr/>
        <a:lstStyle/>
        <a:p>
          <a:pPr>
            <a:defRPr b="1"/>
          </a:pPr>
          <a:r>
            <a:rPr lang="en-GB"/>
            <a:t>Extracting images from a corrupted Word document using </a:t>
          </a:r>
          <a:r>
            <a:rPr lang="en-GB" i="1"/>
            <a:t>bless</a:t>
          </a:r>
          <a:endParaRPr lang="en-US"/>
        </a:p>
      </dgm:t>
    </dgm:pt>
    <dgm:pt modelId="{31605586-0AE8-40C0-8419-B59638BC7894}" type="parTrans" cxnId="{3EA22F56-E357-4516-B7AC-FC0FC7BA6E44}">
      <dgm:prSet/>
      <dgm:spPr/>
      <dgm:t>
        <a:bodyPr/>
        <a:lstStyle/>
        <a:p>
          <a:endParaRPr lang="en-US"/>
        </a:p>
      </dgm:t>
    </dgm:pt>
    <dgm:pt modelId="{AC101F59-AD32-4CCC-B034-1DE3A3C4D338}" type="sibTrans" cxnId="{3EA22F56-E357-4516-B7AC-FC0FC7BA6E44}">
      <dgm:prSet/>
      <dgm:spPr/>
      <dgm:t>
        <a:bodyPr/>
        <a:lstStyle/>
        <a:p>
          <a:endParaRPr lang="en-US"/>
        </a:p>
      </dgm:t>
    </dgm:pt>
    <dgm:pt modelId="{78FCBD1D-CFE0-4F8E-8337-BB4E7323307A}">
      <dgm:prSet/>
      <dgm:spPr/>
      <dgm:t>
        <a:bodyPr/>
        <a:lstStyle/>
        <a:p>
          <a:r>
            <a:rPr lang="en-GB"/>
            <a:t>carving embedded files</a:t>
          </a:r>
          <a:endParaRPr lang="en-US"/>
        </a:p>
      </dgm:t>
    </dgm:pt>
    <dgm:pt modelId="{8D35AC02-02AC-49E8-B5CA-605AD75D4363}" type="parTrans" cxnId="{FEC2A55D-0C04-4DAC-9C17-2784F7C0D855}">
      <dgm:prSet/>
      <dgm:spPr/>
      <dgm:t>
        <a:bodyPr/>
        <a:lstStyle/>
        <a:p>
          <a:endParaRPr lang="en-US"/>
        </a:p>
      </dgm:t>
    </dgm:pt>
    <dgm:pt modelId="{451EE3BF-A0E0-4FB8-89BC-FD230807D69B}" type="sibTrans" cxnId="{FEC2A55D-0C04-4DAC-9C17-2784F7C0D855}">
      <dgm:prSet/>
      <dgm:spPr/>
      <dgm:t>
        <a:bodyPr/>
        <a:lstStyle/>
        <a:p>
          <a:endParaRPr lang="en-US"/>
        </a:p>
      </dgm:t>
    </dgm:pt>
    <dgm:pt modelId="{0B569AFD-FBCC-45A7-A917-27B319DBD19A}">
      <dgm:prSet/>
      <dgm:spPr/>
      <dgm:t>
        <a:bodyPr/>
        <a:lstStyle/>
        <a:p>
          <a:pPr>
            <a:defRPr b="1"/>
          </a:pPr>
          <a:r>
            <a:rPr lang="en-US"/>
            <a:t>Carving a USB image</a:t>
          </a:r>
          <a:r>
            <a:rPr lang="en-GB" i="1"/>
            <a:t> </a:t>
          </a:r>
          <a:r>
            <a:rPr lang="en-GB"/>
            <a:t>using</a:t>
          </a:r>
          <a:r>
            <a:rPr lang="en-GB" i="1"/>
            <a:t> scalpel</a:t>
          </a:r>
          <a:endParaRPr lang="en-US"/>
        </a:p>
      </dgm:t>
    </dgm:pt>
    <dgm:pt modelId="{9DDFCEA2-A484-4541-A82D-D0E97D5E3EEB}" type="parTrans" cxnId="{66006979-6B58-426D-A89B-0DF45AC20640}">
      <dgm:prSet/>
      <dgm:spPr/>
      <dgm:t>
        <a:bodyPr/>
        <a:lstStyle/>
        <a:p>
          <a:endParaRPr lang="en-US"/>
        </a:p>
      </dgm:t>
    </dgm:pt>
    <dgm:pt modelId="{6CBB9496-52DF-40D5-96AF-B10493AA4867}" type="sibTrans" cxnId="{66006979-6B58-426D-A89B-0DF45AC20640}">
      <dgm:prSet/>
      <dgm:spPr/>
      <dgm:t>
        <a:bodyPr/>
        <a:lstStyle/>
        <a:p>
          <a:endParaRPr lang="en-US"/>
        </a:p>
      </dgm:t>
    </dgm:pt>
    <dgm:pt modelId="{8F44EF80-5569-4A06-A8EA-59E0AAC93530}">
      <dgm:prSet/>
      <dgm:spPr/>
      <dgm:t>
        <a:bodyPr/>
        <a:lstStyle/>
        <a:p>
          <a:r>
            <a:rPr lang="en-GB"/>
            <a:t>carving deleted files</a:t>
          </a:r>
          <a:endParaRPr lang="en-US"/>
        </a:p>
      </dgm:t>
    </dgm:pt>
    <dgm:pt modelId="{90707084-5715-4972-81B9-3DBDF6505F32}" type="parTrans" cxnId="{26910DA8-E159-4AF0-A029-793C963A3598}">
      <dgm:prSet/>
      <dgm:spPr/>
      <dgm:t>
        <a:bodyPr/>
        <a:lstStyle/>
        <a:p>
          <a:endParaRPr lang="en-US"/>
        </a:p>
      </dgm:t>
    </dgm:pt>
    <dgm:pt modelId="{026570F5-D8D3-4946-A15A-B28C0866D249}" type="sibTrans" cxnId="{26910DA8-E159-4AF0-A029-793C963A3598}">
      <dgm:prSet/>
      <dgm:spPr/>
      <dgm:t>
        <a:bodyPr/>
        <a:lstStyle/>
        <a:p>
          <a:endParaRPr lang="en-US"/>
        </a:p>
      </dgm:t>
    </dgm:pt>
    <dgm:pt modelId="{493B3E87-609C-402F-B26E-A9F6476DD6A9}" type="pres">
      <dgm:prSet presAssocID="{CE956C8D-F6FC-413F-8E68-FF671F179F5C}" presName="root" presStyleCnt="0">
        <dgm:presLayoutVars>
          <dgm:dir/>
          <dgm:resizeHandles val="exact"/>
        </dgm:presLayoutVars>
      </dgm:prSet>
      <dgm:spPr/>
    </dgm:pt>
    <dgm:pt modelId="{9C7AF647-E769-4484-BD2E-B36BDDB86099}" type="pres">
      <dgm:prSet presAssocID="{EBDAA648-A704-47E1-AF43-B28921DCC7E3}" presName="compNode" presStyleCnt="0"/>
      <dgm:spPr/>
    </dgm:pt>
    <dgm:pt modelId="{96A6DE90-DCF3-45AF-9CD9-9E8DEE35D5B8}" type="pres">
      <dgm:prSet presAssocID="{EBDAA648-A704-47E1-AF43-B28921DCC7E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986D39B-D44F-4C83-BC77-250915E91D5A}" type="pres">
      <dgm:prSet presAssocID="{EBDAA648-A704-47E1-AF43-B28921DCC7E3}" presName="iconSpace" presStyleCnt="0"/>
      <dgm:spPr/>
    </dgm:pt>
    <dgm:pt modelId="{AA4DD3D9-BABD-4EBC-A7EA-4E66FFFC05B2}" type="pres">
      <dgm:prSet presAssocID="{EBDAA648-A704-47E1-AF43-B28921DCC7E3}" presName="parTx" presStyleLbl="revTx" presStyleIdx="0" presStyleCnt="10">
        <dgm:presLayoutVars>
          <dgm:chMax val="0"/>
          <dgm:chPref val="0"/>
        </dgm:presLayoutVars>
      </dgm:prSet>
      <dgm:spPr/>
    </dgm:pt>
    <dgm:pt modelId="{764D27DB-006E-4DE7-972F-28E24F0A6803}" type="pres">
      <dgm:prSet presAssocID="{EBDAA648-A704-47E1-AF43-B28921DCC7E3}" presName="txSpace" presStyleCnt="0"/>
      <dgm:spPr/>
    </dgm:pt>
    <dgm:pt modelId="{04A5F6AD-DC55-4F3A-B481-AD59C9EDBA2E}" type="pres">
      <dgm:prSet presAssocID="{EBDAA648-A704-47E1-AF43-B28921DCC7E3}" presName="desTx" presStyleLbl="revTx" presStyleIdx="1" presStyleCnt="10">
        <dgm:presLayoutVars/>
      </dgm:prSet>
      <dgm:spPr/>
    </dgm:pt>
    <dgm:pt modelId="{BBE061C5-E051-4B08-9066-3891D0B648A3}" type="pres">
      <dgm:prSet presAssocID="{BF10CD56-5A38-42E1-81DB-A7B231FD3E3C}" presName="sibTrans" presStyleCnt="0"/>
      <dgm:spPr/>
    </dgm:pt>
    <dgm:pt modelId="{A6DD8246-0257-4001-872E-0F28AFB783C3}" type="pres">
      <dgm:prSet presAssocID="{2DF80E9A-8EE5-4116-A24B-15E22721BDD6}" presName="compNode" presStyleCnt="0"/>
      <dgm:spPr/>
    </dgm:pt>
    <dgm:pt modelId="{F55100F6-B4CB-4447-86C9-0D1F3E5D61F5}" type="pres">
      <dgm:prSet presAssocID="{2DF80E9A-8EE5-4116-A24B-15E22721BDD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8B6C3644-618D-49DC-A8FC-1A5BD3865D76}" type="pres">
      <dgm:prSet presAssocID="{2DF80E9A-8EE5-4116-A24B-15E22721BDD6}" presName="iconSpace" presStyleCnt="0"/>
      <dgm:spPr/>
    </dgm:pt>
    <dgm:pt modelId="{950903C9-11C4-47E6-BBE9-0BF8C70300B5}" type="pres">
      <dgm:prSet presAssocID="{2DF80E9A-8EE5-4116-A24B-15E22721BDD6}" presName="parTx" presStyleLbl="revTx" presStyleIdx="2" presStyleCnt="10">
        <dgm:presLayoutVars>
          <dgm:chMax val="0"/>
          <dgm:chPref val="0"/>
        </dgm:presLayoutVars>
      </dgm:prSet>
      <dgm:spPr/>
    </dgm:pt>
    <dgm:pt modelId="{3E6260AA-608B-4756-8912-72D14BC976FC}" type="pres">
      <dgm:prSet presAssocID="{2DF80E9A-8EE5-4116-A24B-15E22721BDD6}" presName="txSpace" presStyleCnt="0"/>
      <dgm:spPr/>
    </dgm:pt>
    <dgm:pt modelId="{FF539BD7-E621-4757-AC44-6C0BFA33436B}" type="pres">
      <dgm:prSet presAssocID="{2DF80E9A-8EE5-4116-A24B-15E22721BDD6}" presName="desTx" presStyleLbl="revTx" presStyleIdx="3" presStyleCnt="10">
        <dgm:presLayoutVars/>
      </dgm:prSet>
      <dgm:spPr/>
    </dgm:pt>
    <dgm:pt modelId="{49114516-C215-4C22-96C4-CEE499B86112}" type="pres">
      <dgm:prSet presAssocID="{0318B893-7830-4444-A650-99096A8BC51F}" presName="sibTrans" presStyleCnt="0"/>
      <dgm:spPr/>
    </dgm:pt>
    <dgm:pt modelId="{B9264BE2-81D5-4275-90B5-F94B19A355FA}" type="pres">
      <dgm:prSet presAssocID="{61B6D2F2-2011-4AA4-8D4B-142916AB3733}" presName="compNode" presStyleCnt="0"/>
      <dgm:spPr/>
    </dgm:pt>
    <dgm:pt modelId="{90AB819A-A890-4A17-9D16-AF08C7BF27A6}" type="pres">
      <dgm:prSet presAssocID="{61B6D2F2-2011-4AA4-8D4B-142916AB37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ADF7B8C1-6C82-4DC6-BA06-6765CBF033BB}" type="pres">
      <dgm:prSet presAssocID="{61B6D2F2-2011-4AA4-8D4B-142916AB3733}" presName="iconSpace" presStyleCnt="0"/>
      <dgm:spPr/>
    </dgm:pt>
    <dgm:pt modelId="{2A0DEB3D-3C72-4016-AA25-14EEE79724F0}" type="pres">
      <dgm:prSet presAssocID="{61B6D2F2-2011-4AA4-8D4B-142916AB3733}" presName="parTx" presStyleLbl="revTx" presStyleIdx="4" presStyleCnt="10">
        <dgm:presLayoutVars>
          <dgm:chMax val="0"/>
          <dgm:chPref val="0"/>
        </dgm:presLayoutVars>
      </dgm:prSet>
      <dgm:spPr/>
    </dgm:pt>
    <dgm:pt modelId="{185053F1-09A8-4255-BAF5-24B3CD688B16}" type="pres">
      <dgm:prSet presAssocID="{61B6D2F2-2011-4AA4-8D4B-142916AB3733}" presName="txSpace" presStyleCnt="0"/>
      <dgm:spPr/>
    </dgm:pt>
    <dgm:pt modelId="{B9CA6D6A-28C4-4B08-A4A4-C4FAD1C6FEBB}" type="pres">
      <dgm:prSet presAssocID="{61B6D2F2-2011-4AA4-8D4B-142916AB3733}" presName="desTx" presStyleLbl="revTx" presStyleIdx="5" presStyleCnt="10">
        <dgm:presLayoutVars/>
      </dgm:prSet>
      <dgm:spPr/>
    </dgm:pt>
    <dgm:pt modelId="{21A6A96E-183B-4C2D-9113-92869E89ECF3}" type="pres">
      <dgm:prSet presAssocID="{150BCEBF-52B1-464A-A8CD-2DC99E32EE9B}" presName="sibTrans" presStyleCnt="0"/>
      <dgm:spPr/>
    </dgm:pt>
    <dgm:pt modelId="{959A4EAA-9763-473E-8810-F2D0251E5FA7}" type="pres">
      <dgm:prSet presAssocID="{3BC02E3F-4F6A-4933-B408-DC2600976059}" presName="compNode" presStyleCnt="0"/>
      <dgm:spPr/>
    </dgm:pt>
    <dgm:pt modelId="{E96BAC9A-3907-4437-B96B-A17F1DB1FC4E}" type="pres">
      <dgm:prSet presAssocID="{3BC02E3F-4F6A-4933-B408-DC260097605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E297C1A3-492A-438C-B886-DC00E8620119}" type="pres">
      <dgm:prSet presAssocID="{3BC02E3F-4F6A-4933-B408-DC2600976059}" presName="iconSpace" presStyleCnt="0"/>
      <dgm:spPr/>
    </dgm:pt>
    <dgm:pt modelId="{F349757F-1730-473B-9E62-EA6CB1918B2A}" type="pres">
      <dgm:prSet presAssocID="{3BC02E3F-4F6A-4933-B408-DC2600976059}" presName="parTx" presStyleLbl="revTx" presStyleIdx="6" presStyleCnt="10">
        <dgm:presLayoutVars>
          <dgm:chMax val="0"/>
          <dgm:chPref val="0"/>
        </dgm:presLayoutVars>
      </dgm:prSet>
      <dgm:spPr/>
    </dgm:pt>
    <dgm:pt modelId="{B14E2FDB-9499-4503-A681-77D230BD82C2}" type="pres">
      <dgm:prSet presAssocID="{3BC02E3F-4F6A-4933-B408-DC2600976059}" presName="txSpace" presStyleCnt="0"/>
      <dgm:spPr/>
    </dgm:pt>
    <dgm:pt modelId="{EAB271CA-8AA2-47F9-9190-55955E3102B3}" type="pres">
      <dgm:prSet presAssocID="{3BC02E3F-4F6A-4933-B408-DC2600976059}" presName="desTx" presStyleLbl="revTx" presStyleIdx="7" presStyleCnt="10">
        <dgm:presLayoutVars/>
      </dgm:prSet>
      <dgm:spPr/>
    </dgm:pt>
    <dgm:pt modelId="{2AC50150-208D-4BFB-B60B-C0CEEC7D1945}" type="pres">
      <dgm:prSet presAssocID="{AC101F59-AD32-4CCC-B034-1DE3A3C4D338}" presName="sibTrans" presStyleCnt="0"/>
      <dgm:spPr/>
    </dgm:pt>
    <dgm:pt modelId="{5BF15633-BA3C-4C14-8106-384ED257EA67}" type="pres">
      <dgm:prSet presAssocID="{0B569AFD-FBCC-45A7-A917-27B319DBD19A}" presName="compNode" presStyleCnt="0"/>
      <dgm:spPr/>
    </dgm:pt>
    <dgm:pt modelId="{8B7EEDCB-D732-4D71-AAB1-6BD3B42B61F2}" type="pres">
      <dgm:prSet presAssocID="{0B569AFD-FBCC-45A7-A917-27B319DBD1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ails"/>
        </a:ext>
      </dgm:extLst>
    </dgm:pt>
    <dgm:pt modelId="{E9A8DB55-D5DC-4D1E-9662-1D0458BD00A2}" type="pres">
      <dgm:prSet presAssocID="{0B569AFD-FBCC-45A7-A917-27B319DBD19A}" presName="iconSpace" presStyleCnt="0"/>
      <dgm:spPr/>
    </dgm:pt>
    <dgm:pt modelId="{52BF303F-A994-4429-AD1D-12431BB33B9A}" type="pres">
      <dgm:prSet presAssocID="{0B569AFD-FBCC-45A7-A917-27B319DBD19A}" presName="parTx" presStyleLbl="revTx" presStyleIdx="8" presStyleCnt="10">
        <dgm:presLayoutVars>
          <dgm:chMax val="0"/>
          <dgm:chPref val="0"/>
        </dgm:presLayoutVars>
      </dgm:prSet>
      <dgm:spPr/>
    </dgm:pt>
    <dgm:pt modelId="{49BD734B-50EA-46E7-8B09-D5C914F082C2}" type="pres">
      <dgm:prSet presAssocID="{0B569AFD-FBCC-45A7-A917-27B319DBD19A}" presName="txSpace" presStyleCnt="0"/>
      <dgm:spPr/>
    </dgm:pt>
    <dgm:pt modelId="{DB9E2C42-95E1-4711-A434-6001618936E8}" type="pres">
      <dgm:prSet presAssocID="{0B569AFD-FBCC-45A7-A917-27B319DBD19A}" presName="desTx" presStyleLbl="revTx" presStyleIdx="9" presStyleCnt="10">
        <dgm:presLayoutVars/>
      </dgm:prSet>
      <dgm:spPr/>
    </dgm:pt>
  </dgm:ptLst>
  <dgm:cxnLst>
    <dgm:cxn modelId="{7C682115-0AC2-438F-B1BC-9363E56753CE}" type="presOf" srcId="{8F44EF80-5569-4A06-A8EA-59E0AAC93530}" destId="{DB9E2C42-95E1-4711-A434-6001618936E8}" srcOrd="0" destOrd="0" presId="urn:microsoft.com/office/officeart/2018/2/layout/IconLabelDescriptionList"/>
    <dgm:cxn modelId="{DC895434-8D18-4926-8D11-578C0E0334CF}" type="presOf" srcId="{78FCBD1D-CFE0-4F8E-8337-BB4E7323307A}" destId="{EAB271CA-8AA2-47F9-9190-55955E3102B3}" srcOrd="0" destOrd="0" presId="urn:microsoft.com/office/officeart/2018/2/layout/IconLabelDescriptionList"/>
    <dgm:cxn modelId="{FEC2A55D-0C04-4DAC-9C17-2784F7C0D855}" srcId="{3BC02E3F-4F6A-4933-B408-DC2600976059}" destId="{78FCBD1D-CFE0-4F8E-8337-BB4E7323307A}" srcOrd="0" destOrd="0" parTransId="{8D35AC02-02AC-49E8-B5CA-605AD75D4363}" sibTransId="{451EE3BF-A0E0-4FB8-89BC-FD230807D69B}"/>
    <dgm:cxn modelId="{EE55CD64-EF8A-49DE-9800-FCADFE707671}" type="presOf" srcId="{CE956C8D-F6FC-413F-8E68-FF671F179F5C}" destId="{493B3E87-609C-402F-B26E-A9F6476DD6A9}" srcOrd="0" destOrd="0" presId="urn:microsoft.com/office/officeart/2018/2/layout/IconLabelDescriptionList"/>
    <dgm:cxn modelId="{70B0374C-B10F-4ABB-A295-1873985B0744}" srcId="{CE956C8D-F6FC-413F-8E68-FF671F179F5C}" destId="{2DF80E9A-8EE5-4116-A24B-15E22721BDD6}" srcOrd="1" destOrd="0" parTransId="{CFE4D121-ED53-4464-AEAD-0BBB8ABDF7DF}" sibTransId="{0318B893-7830-4444-A650-99096A8BC51F}"/>
    <dgm:cxn modelId="{38BAA472-7789-40B0-8106-2551E941F36A}" srcId="{CE956C8D-F6FC-413F-8E68-FF671F179F5C}" destId="{EBDAA648-A704-47E1-AF43-B28921DCC7E3}" srcOrd="0" destOrd="0" parTransId="{6D39E199-DC33-4E11-816C-14C8ECFAB924}" sibTransId="{BF10CD56-5A38-42E1-81DB-A7B231FD3E3C}"/>
    <dgm:cxn modelId="{3EA22F56-E357-4516-B7AC-FC0FC7BA6E44}" srcId="{CE956C8D-F6FC-413F-8E68-FF671F179F5C}" destId="{3BC02E3F-4F6A-4933-B408-DC2600976059}" srcOrd="3" destOrd="0" parTransId="{31605586-0AE8-40C0-8419-B59638BC7894}" sibTransId="{AC101F59-AD32-4CCC-B034-1DE3A3C4D338}"/>
    <dgm:cxn modelId="{66006979-6B58-426D-A89B-0DF45AC20640}" srcId="{CE956C8D-F6FC-413F-8E68-FF671F179F5C}" destId="{0B569AFD-FBCC-45A7-A917-27B319DBD19A}" srcOrd="4" destOrd="0" parTransId="{9DDFCEA2-A484-4541-A82D-D0E97D5E3EEB}" sibTransId="{6CBB9496-52DF-40D5-96AF-B10493AA4867}"/>
    <dgm:cxn modelId="{72E8EB8D-77CF-4E16-8BE1-92281F205006}" type="presOf" srcId="{0B569AFD-FBCC-45A7-A917-27B319DBD19A}" destId="{52BF303F-A994-4429-AD1D-12431BB33B9A}" srcOrd="0" destOrd="0" presId="urn:microsoft.com/office/officeart/2018/2/layout/IconLabelDescriptionList"/>
    <dgm:cxn modelId="{26910DA8-E159-4AF0-A029-793C963A3598}" srcId="{0B569AFD-FBCC-45A7-A917-27B319DBD19A}" destId="{8F44EF80-5569-4A06-A8EA-59E0AAC93530}" srcOrd="0" destOrd="0" parTransId="{90707084-5715-4972-81B9-3DBDF6505F32}" sibTransId="{026570F5-D8D3-4946-A15A-B28C0866D249}"/>
    <dgm:cxn modelId="{9DF3A6B8-52E9-4BC4-AB66-7275A176BCEB}" type="presOf" srcId="{2DF80E9A-8EE5-4116-A24B-15E22721BDD6}" destId="{950903C9-11C4-47E6-BBE9-0BF8C70300B5}" srcOrd="0" destOrd="0" presId="urn:microsoft.com/office/officeart/2018/2/layout/IconLabelDescriptionList"/>
    <dgm:cxn modelId="{A47FAFBA-E0CF-4F02-82AD-D7BAB526860A}" type="presOf" srcId="{61B6D2F2-2011-4AA4-8D4B-142916AB3733}" destId="{2A0DEB3D-3C72-4016-AA25-14EEE79724F0}" srcOrd="0" destOrd="0" presId="urn:microsoft.com/office/officeart/2018/2/layout/IconLabelDescriptionList"/>
    <dgm:cxn modelId="{8FD88BC5-2452-4FCE-A386-739F04BCE48B}" srcId="{CE956C8D-F6FC-413F-8E68-FF671F179F5C}" destId="{61B6D2F2-2011-4AA4-8D4B-142916AB3733}" srcOrd="2" destOrd="0" parTransId="{91CCF7FD-C19B-4ECB-852F-B63313A4C0B7}" sibTransId="{150BCEBF-52B1-464A-A8CD-2DC99E32EE9B}"/>
    <dgm:cxn modelId="{F48D01CD-0B69-4B65-8DFD-9F11C00C7F91}" type="presOf" srcId="{3BC02E3F-4F6A-4933-B408-DC2600976059}" destId="{F349757F-1730-473B-9E62-EA6CB1918B2A}" srcOrd="0" destOrd="0" presId="urn:microsoft.com/office/officeart/2018/2/layout/IconLabelDescriptionList"/>
    <dgm:cxn modelId="{39DE20E0-EBDB-4139-8FD6-63C8331D1AD9}" type="presOf" srcId="{EBDAA648-A704-47E1-AF43-B28921DCC7E3}" destId="{AA4DD3D9-BABD-4EBC-A7EA-4E66FFFC05B2}" srcOrd="0" destOrd="0" presId="urn:microsoft.com/office/officeart/2018/2/layout/IconLabelDescriptionList"/>
    <dgm:cxn modelId="{C3E7F9D1-2704-4632-80C6-98C0CB544730}" type="presParOf" srcId="{493B3E87-609C-402F-B26E-A9F6476DD6A9}" destId="{9C7AF647-E769-4484-BD2E-B36BDDB86099}" srcOrd="0" destOrd="0" presId="urn:microsoft.com/office/officeart/2018/2/layout/IconLabelDescriptionList"/>
    <dgm:cxn modelId="{BE52529B-8A12-4A1E-BA0E-0AD93D53DDF8}" type="presParOf" srcId="{9C7AF647-E769-4484-BD2E-B36BDDB86099}" destId="{96A6DE90-DCF3-45AF-9CD9-9E8DEE35D5B8}" srcOrd="0" destOrd="0" presId="urn:microsoft.com/office/officeart/2018/2/layout/IconLabelDescriptionList"/>
    <dgm:cxn modelId="{B254391F-7A91-4142-9E88-3BB02B15BC2F}" type="presParOf" srcId="{9C7AF647-E769-4484-BD2E-B36BDDB86099}" destId="{D986D39B-D44F-4C83-BC77-250915E91D5A}" srcOrd="1" destOrd="0" presId="urn:microsoft.com/office/officeart/2018/2/layout/IconLabelDescriptionList"/>
    <dgm:cxn modelId="{F90A8EC0-DA70-4D79-9C68-ADC0B75C0CA9}" type="presParOf" srcId="{9C7AF647-E769-4484-BD2E-B36BDDB86099}" destId="{AA4DD3D9-BABD-4EBC-A7EA-4E66FFFC05B2}" srcOrd="2" destOrd="0" presId="urn:microsoft.com/office/officeart/2018/2/layout/IconLabelDescriptionList"/>
    <dgm:cxn modelId="{C4FD3E75-C800-409B-ABFC-94AB6CB85DD2}" type="presParOf" srcId="{9C7AF647-E769-4484-BD2E-B36BDDB86099}" destId="{764D27DB-006E-4DE7-972F-28E24F0A6803}" srcOrd="3" destOrd="0" presId="urn:microsoft.com/office/officeart/2018/2/layout/IconLabelDescriptionList"/>
    <dgm:cxn modelId="{A9554DA0-BA81-49C6-9BBE-F32D594582B8}" type="presParOf" srcId="{9C7AF647-E769-4484-BD2E-B36BDDB86099}" destId="{04A5F6AD-DC55-4F3A-B481-AD59C9EDBA2E}" srcOrd="4" destOrd="0" presId="urn:microsoft.com/office/officeart/2018/2/layout/IconLabelDescriptionList"/>
    <dgm:cxn modelId="{BFB36AAE-F967-41F2-803E-4028BFA6A5A2}" type="presParOf" srcId="{493B3E87-609C-402F-B26E-A9F6476DD6A9}" destId="{BBE061C5-E051-4B08-9066-3891D0B648A3}" srcOrd="1" destOrd="0" presId="urn:microsoft.com/office/officeart/2018/2/layout/IconLabelDescriptionList"/>
    <dgm:cxn modelId="{8755EB4D-1100-4DC8-9699-857119CF319F}" type="presParOf" srcId="{493B3E87-609C-402F-B26E-A9F6476DD6A9}" destId="{A6DD8246-0257-4001-872E-0F28AFB783C3}" srcOrd="2" destOrd="0" presId="urn:microsoft.com/office/officeart/2018/2/layout/IconLabelDescriptionList"/>
    <dgm:cxn modelId="{251363FC-95FD-47FF-B673-C346ED580BB6}" type="presParOf" srcId="{A6DD8246-0257-4001-872E-0F28AFB783C3}" destId="{F55100F6-B4CB-4447-86C9-0D1F3E5D61F5}" srcOrd="0" destOrd="0" presId="urn:microsoft.com/office/officeart/2018/2/layout/IconLabelDescriptionList"/>
    <dgm:cxn modelId="{CDFC3EAB-62DC-4DF1-9E0D-66CFDE81723D}" type="presParOf" srcId="{A6DD8246-0257-4001-872E-0F28AFB783C3}" destId="{8B6C3644-618D-49DC-A8FC-1A5BD3865D76}" srcOrd="1" destOrd="0" presId="urn:microsoft.com/office/officeart/2018/2/layout/IconLabelDescriptionList"/>
    <dgm:cxn modelId="{54D1397A-9E8E-4695-9702-295A5928DFA3}" type="presParOf" srcId="{A6DD8246-0257-4001-872E-0F28AFB783C3}" destId="{950903C9-11C4-47E6-BBE9-0BF8C70300B5}" srcOrd="2" destOrd="0" presId="urn:microsoft.com/office/officeart/2018/2/layout/IconLabelDescriptionList"/>
    <dgm:cxn modelId="{A9215CB8-A068-49EA-B004-959EC0DB8DFC}" type="presParOf" srcId="{A6DD8246-0257-4001-872E-0F28AFB783C3}" destId="{3E6260AA-608B-4756-8912-72D14BC976FC}" srcOrd="3" destOrd="0" presId="urn:microsoft.com/office/officeart/2018/2/layout/IconLabelDescriptionList"/>
    <dgm:cxn modelId="{D9523753-FFEF-4F9F-A44D-FEA99BC430E8}" type="presParOf" srcId="{A6DD8246-0257-4001-872E-0F28AFB783C3}" destId="{FF539BD7-E621-4757-AC44-6C0BFA33436B}" srcOrd="4" destOrd="0" presId="urn:microsoft.com/office/officeart/2018/2/layout/IconLabelDescriptionList"/>
    <dgm:cxn modelId="{9544B6E3-28E0-4A19-BA30-6B7927726BA4}" type="presParOf" srcId="{493B3E87-609C-402F-B26E-A9F6476DD6A9}" destId="{49114516-C215-4C22-96C4-CEE499B86112}" srcOrd="3" destOrd="0" presId="urn:microsoft.com/office/officeart/2018/2/layout/IconLabelDescriptionList"/>
    <dgm:cxn modelId="{9D368E2B-CB4D-45F6-9730-1D5EB2F68558}" type="presParOf" srcId="{493B3E87-609C-402F-B26E-A9F6476DD6A9}" destId="{B9264BE2-81D5-4275-90B5-F94B19A355FA}" srcOrd="4" destOrd="0" presId="urn:microsoft.com/office/officeart/2018/2/layout/IconLabelDescriptionList"/>
    <dgm:cxn modelId="{4E96A615-D909-4A82-A786-8AD4FC3442E6}" type="presParOf" srcId="{B9264BE2-81D5-4275-90B5-F94B19A355FA}" destId="{90AB819A-A890-4A17-9D16-AF08C7BF27A6}" srcOrd="0" destOrd="0" presId="urn:microsoft.com/office/officeart/2018/2/layout/IconLabelDescriptionList"/>
    <dgm:cxn modelId="{FDED1011-56FB-4C3C-9907-6C320065059C}" type="presParOf" srcId="{B9264BE2-81D5-4275-90B5-F94B19A355FA}" destId="{ADF7B8C1-6C82-4DC6-BA06-6765CBF033BB}" srcOrd="1" destOrd="0" presId="urn:microsoft.com/office/officeart/2018/2/layout/IconLabelDescriptionList"/>
    <dgm:cxn modelId="{F143553D-AFEB-4F63-BB85-0D343D6B3896}" type="presParOf" srcId="{B9264BE2-81D5-4275-90B5-F94B19A355FA}" destId="{2A0DEB3D-3C72-4016-AA25-14EEE79724F0}" srcOrd="2" destOrd="0" presId="urn:microsoft.com/office/officeart/2018/2/layout/IconLabelDescriptionList"/>
    <dgm:cxn modelId="{E68513EF-B463-4FC9-BA00-0890B6F0569A}" type="presParOf" srcId="{B9264BE2-81D5-4275-90B5-F94B19A355FA}" destId="{185053F1-09A8-4255-BAF5-24B3CD688B16}" srcOrd="3" destOrd="0" presId="urn:microsoft.com/office/officeart/2018/2/layout/IconLabelDescriptionList"/>
    <dgm:cxn modelId="{E1CB66D0-F29F-4954-9333-D62181E5969C}" type="presParOf" srcId="{B9264BE2-81D5-4275-90B5-F94B19A355FA}" destId="{B9CA6D6A-28C4-4B08-A4A4-C4FAD1C6FEBB}" srcOrd="4" destOrd="0" presId="urn:microsoft.com/office/officeart/2018/2/layout/IconLabelDescriptionList"/>
    <dgm:cxn modelId="{E8762D79-6E36-49D5-9310-8FC7179D9BDD}" type="presParOf" srcId="{493B3E87-609C-402F-B26E-A9F6476DD6A9}" destId="{21A6A96E-183B-4C2D-9113-92869E89ECF3}" srcOrd="5" destOrd="0" presId="urn:microsoft.com/office/officeart/2018/2/layout/IconLabelDescriptionList"/>
    <dgm:cxn modelId="{6C2874BF-E30E-4D9F-8FC6-4E8EA99CE449}" type="presParOf" srcId="{493B3E87-609C-402F-B26E-A9F6476DD6A9}" destId="{959A4EAA-9763-473E-8810-F2D0251E5FA7}" srcOrd="6" destOrd="0" presId="urn:microsoft.com/office/officeart/2018/2/layout/IconLabelDescriptionList"/>
    <dgm:cxn modelId="{BAE72F3E-5D7E-4A9F-B85D-3C5E673BBEEC}" type="presParOf" srcId="{959A4EAA-9763-473E-8810-F2D0251E5FA7}" destId="{E96BAC9A-3907-4437-B96B-A17F1DB1FC4E}" srcOrd="0" destOrd="0" presId="urn:microsoft.com/office/officeart/2018/2/layout/IconLabelDescriptionList"/>
    <dgm:cxn modelId="{F4CF5D1D-83BB-4ED9-8A0F-D283E973C371}" type="presParOf" srcId="{959A4EAA-9763-473E-8810-F2D0251E5FA7}" destId="{E297C1A3-492A-438C-B886-DC00E8620119}" srcOrd="1" destOrd="0" presId="urn:microsoft.com/office/officeart/2018/2/layout/IconLabelDescriptionList"/>
    <dgm:cxn modelId="{89786813-25B8-402D-8EE0-7ED82D487AA5}" type="presParOf" srcId="{959A4EAA-9763-473E-8810-F2D0251E5FA7}" destId="{F349757F-1730-473B-9E62-EA6CB1918B2A}" srcOrd="2" destOrd="0" presId="urn:microsoft.com/office/officeart/2018/2/layout/IconLabelDescriptionList"/>
    <dgm:cxn modelId="{B08B5F3F-429C-4F43-AEE9-AFB9E82143CA}" type="presParOf" srcId="{959A4EAA-9763-473E-8810-F2D0251E5FA7}" destId="{B14E2FDB-9499-4503-A681-77D230BD82C2}" srcOrd="3" destOrd="0" presId="urn:microsoft.com/office/officeart/2018/2/layout/IconLabelDescriptionList"/>
    <dgm:cxn modelId="{531B6E40-4422-4E72-94BA-6B5E964430B1}" type="presParOf" srcId="{959A4EAA-9763-473E-8810-F2D0251E5FA7}" destId="{EAB271CA-8AA2-47F9-9190-55955E3102B3}" srcOrd="4" destOrd="0" presId="urn:microsoft.com/office/officeart/2018/2/layout/IconLabelDescriptionList"/>
    <dgm:cxn modelId="{F3007163-79E6-44A2-A4A8-30B0BE13A1E4}" type="presParOf" srcId="{493B3E87-609C-402F-B26E-A9F6476DD6A9}" destId="{2AC50150-208D-4BFB-B60B-C0CEEC7D1945}" srcOrd="7" destOrd="0" presId="urn:microsoft.com/office/officeart/2018/2/layout/IconLabelDescriptionList"/>
    <dgm:cxn modelId="{712FC83A-B3B7-4527-A06D-1E5AD89424F7}" type="presParOf" srcId="{493B3E87-609C-402F-B26E-A9F6476DD6A9}" destId="{5BF15633-BA3C-4C14-8106-384ED257EA67}" srcOrd="8" destOrd="0" presId="urn:microsoft.com/office/officeart/2018/2/layout/IconLabelDescriptionList"/>
    <dgm:cxn modelId="{5EA6281B-78FD-4040-8005-598DF627420F}" type="presParOf" srcId="{5BF15633-BA3C-4C14-8106-384ED257EA67}" destId="{8B7EEDCB-D732-4D71-AAB1-6BD3B42B61F2}" srcOrd="0" destOrd="0" presId="urn:microsoft.com/office/officeart/2018/2/layout/IconLabelDescriptionList"/>
    <dgm:cxn modelId="{D4130721-D55A-4F45-8797-1FE136E42460}" type="presParOf" srcId="{5BF15633-BA3C-4C14-8106-384ED257EA67}" destId="{E9A8DB55-D5DC-4D1E-9662-1D0458BD00A2}" srcOrd="1" destOrd="0" presId="urn:microsoft.com/office/officeart/2018/2/layout/IconLabelDescriptionList"/>
    <dgm:cxn modelId="{4E77DB66-3633-4172-93B4-A0CA123B2EFC}" type="presParOf" srcId="{5BF15633-BA3C-4C14-8106-384ED257EA67}" destId="{52BF303F-A994-4429-AD1D-12431BB33B9A}" srcOrd="2" destOrd="0" presId="urn:microsoft.com/office/officeart/2018/2/layout/IconLabelDescriptionList"/>
    <dgm:cxn modelId="{192BBC03-3304-4537-8BFC-06C518F46F4D}" type="presParOf" srcId="{5BF15633-BA3C-4C14-8106-384ED257EA67}" destId="{49BD734B-50EA-46E7-8B09-D5C914F082C2}" srcOrd="3" destOrd="0" presId="urn:microsoft.com/office/officeart/2018/2/layout/IconLabelDescriptionList"/>
    <dgm:cxn modelId="{E0EB3CAA-E552-44CC-93EE-C5263D8882FF}" type="presParOf" srcId="{5BF15633-BA3C-4C14-8106-384ED257EA67}" destId="{DB9E2C42-95E1-4711-A434-6001618936E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1A017-C764-4C09-BB2F-07D34F96CE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283192D-2095-43C2-B47E-C3582AB35989}">
      <dgm:prSet/>
      <dgm:spPr/>
      <dgm:t>
        <a:bodyPr/>
        <a:lstStyle/>
        <a:p>
          <a:r>
            <a:rPr lang="en-GB"/>
            <a:t>A well-known computer forensics term</a:t>
          </a:r>
          <a:endParaRPr lang="en-US"/>
        </a:p>
      </dgm:t>
    </dgm:pt>
    <dgm:pt modelId="{F22E0FE4-700D-46E8-BEA4-C7120C8C9766}" type="parTrans" cxnId="{79DFE8A8-80E9-46DC-9905-D7527901AC30}">
      <dgm:prSet/>
      <dgm:spPr/>
      <dgm:t>
        <a:bodyPr/>
        <a:lstStyle/>
        <a:p>
          <a:endParaRPr lang="en-US"/>
        </a:p>
      </dgm:t>
    </dgm:pt>
    <dgm:pt modelId="{173C339C-9FDD-471F-B4D6-21987DA92307}" type="sibTrans" cxnId="{79DFE8A8-80E9-46DC-9905-D7527901AC30}">
      <dgm:prSet/>
      <dgm:spPr/>
      <dgm:t>
        <a:bodyPr/>
        <a:lstStyle/>
        <a:p>
          <a:endParaRPr lang="en-US"/>
        </a:p>
      </dgm:t>
    </dgm:pt>
    <dgm:pt modelId="{9C06BF87-EE4A-4C34-AC78-4B3FF2572926}">
      <dgm:prSet/>
      <dgm:spPr/>
      <dgm:t>
        <a:bodyPr/>
        <a:lstStyle/>
        <a:p>
          <a:r>
            <a:rPr lang="en-GB"/>
            <a:t>aka file carving</a:t>
          </a:r>
          <a:endParaRPr lang="en-US"/>
        </a:p>
      </dgm:t>
    </dgm:pt>
    <dgm:pt modelId="{2BC6D203-A260-4243-B2D0-9ACC48F2889F}" type="parTrans" cxnId="{8ABCAEFC-E13F-44C8-B40E-2A7DC8FB869E}">
      <dgm:prSet/>
      <dgm:spPr/>
      <dgm:t>
        <a:bodyPr/>
        <a:lstStyle/>
        <a:p>
          <a:endParaRPr lang="en-US"/>
        </a:p>
      </dgm:t>
    </dgm:pt>
    <dgm:pt modelId="{18F4A924-3E4C-4445-A979-0524BD527691}" type="sibTrans" cxnId="{8ABCAEFC-E13F-44C8-B40E-2A7DC8FB869E}">
      <dgm:prSet/>
      <dgm:spPr/>
      <dgm:t>
        <a:bodyPr/>
        <a:lstStyle/>
        <a:p>
          <a:endParaRPr lang="en-US"/>
        </a:p>
      </dgm:t>
    </dgm:pt>
    <dgm:pt modelId="{9D5D60E7-D7BA-4E81-962E-5A352FE5A07E}">
      <dgm:prSet/>
      <dgm:spPr/>
      <dgm:t>
        <a:bodyPr/>
        <a:lstStyle/>
        <a:p>
          <a:r>
            <a:rPr lang="en-GB"/>
            <a:t>To identify and extract (carve) the file </a:t>
          </a:r>
          <a:endParaRPr lang="en-US"/>
        </a:p>
      </dgm:t>
    </dgm:pt>
    <dgm:pt modelId="{7F3F34AA-D7C6-435A-A301-7CD7794966E2}" type="parTrans" cxnId="{4220B0DF-BD32-4ABB-A1F1-D416A6BA7AA5}">
      <dgm:prSet/>
      <dgm:spPr/>
      <dgm:t>
        <a:bodyPr/>
        <a:lstStyle/>
        <a:p>
          <a:endParaRPr lang="en-US"/>
        </a:p>
      </dgm:t>
    </dgm:pt>
    <dgm:pt modelId="{C24B4958-14D9-4671-8DAB-D7C513632FF1}" type="sibTrans" cxnId="{4220B0DF-BD32-4ABB-A1F1-D416A6BA7AA5}">
      <dgm:prSet/>
      <dgm:spPr/>
      <dgm:t>
        <a:bodyPr/>
        <a:lstStyle/>
        <a:p>
          <a:endParaRPr lang="en-US"/>
        </a:p>
      </dgm:t>
    </dgm:pt>
    <dgm:pt modelId="{96145A6F-5079-475C-8F9E-DEBABAC4B342}">
      <dgm:prSet/>
      <dgm:spPr/>
      <dgm:t>
        <a:bodyPr/>
        <a:lstStyle/>
        <a:p>
          <a:r>
            <a:rPr lang="en-GB"/>
            <a:t>from unallocated clusters/corrupted file header</a:t>
          </a:r>
          <a:endParaRPr lang="en-US"/>
        </a:p>
      </dgm:t>
    </dgm:pt>
    <dgm:pt modelId="{72960500-E5B9-45C8-8708-903F0335EC8E}" type="parTrans" cxnId="{59D28A57-12DE-4BE3-8739-0DEDF3D9704D}">
      <dgm:prSet/>
      <dgm:spPr/>
      <dgm:t>
        <a:bodyPr/>
        <a:lstStyle/>
        <a:p>
          <a:endParaRPr lang="en-US"/>
        </a:p>
      </dgm:t>
    </dgm:pt>
    <dgm:pt modelId="{F48D6B6A-E5D7-4BED-AF19-7CD485F822B9}" type="sibTrans" cxnId="{59D28A57-12DE-4BE3-8739-0DEDF3D9704D}">
      <dgm:prSet/>
      <dgm:spPr/>
      <dgm:t>
        <a:bodyPr/>
        <a:lstStyle/>
        <a:p>
          <a:endParaRPr lang="en-US"/>
        </a:p>
      </dgm:t>
    </dgm:pt>
    <dgm:pt modelId="{002D17B2-580D-4EEC-8F52-EF74F6CB08C2}">
      <dgm:prSet/>
      <dgm:spPr/>
      <dgm:t>
        <a:bodyPr/>
        <a:lstStyle/>
        <a:p>
          <a:r>
            <a:rPr lang="en-GB"/>
            <a:t>without the assistance of the file system that originality created the file. </a:t>
          </a:r>
          <a:endParaRPr lang="en-US"/>
        </a:p>
      </dgm:t>
    </dgm:pt>
    <dgm:pt modelId="{63F437DB-66D1-40F7-8F7C-033AC5E7C090}" type="parTrans" cxnId="{A2FF84D8-285E-4065-A1D5-B16936F342B3}">
      <dgm:prSet/>
      <dgm:spPr/>
      <dgm:t>
        <a:bodyPr/>
        <a:lstStyle/>
        <a:p>
          <a:endParaRPr lang="en-US"/>
        </a:p>
      </dgm:t>
    </dgm:pt>
    <dgm:pt modelId="{9D93CBB4-B251-4EBF-B918-ED21F128A18F}" type="sibTrans" cxnId="{A2FF84D8-285E-4065-A1D5-B16936F342B3}">
      <dgm:prSet/>
      <dgm:spPr/>
      <dgm:t>
        <a:bodyPr/>
        <a:lstStyle/>
        <a:p>
          <a:endParaRPr lang="en-US"/>
        </a:p>
      </dgm:t>
    </dgm:pt>
    <dgm:pt modelId="{F01F0EA5-4BAC-41D1-8404-D3AEEE6A0A60}">
      <dgm:prSet/>
      <dgm:spPr/>
      <dgm:t>
        <a:bodyPr/>
        <a:lstStyle/>
        <a:p>
          <a:r>
            <a:rPr lang="en-GB"/>
            <a:t>How to extract files?</a:t>
          </a:r>
          <a:endParaRPr lang="en-US"/>
        </a:p>
      </dgm:t>
    </dgm:pt>
    <dgm:pt modelId="{170E59AC-1F4B-4ADD-8D2D-1D09729B5634}" type="parTrans" cxnId="{9EB253F0-7DFA-4CAC-B59D-91EB5D40D0EE}">
      <dgm:prSet/>
      <dgm:spPr/>
      <dgm:t>
        <a:bodyPr/>
        <a:lstStyle/>
        <a:p>
          <a:endParaRPr lang="en-US"/>
        </a:p>
      </dgm:t>
    </dgm:pt>
    <dgm:pt modelId="{9F21C368-ED90-4397-BAE3-DF2BA83A8E86}" type="sibTrans" cxnId="{9EB253F0-7DFA-4CAC-B59D-91EB5D40D0EE}">
      <dgm:prSet/>
      <dgm:spPr/>
      <dgm:t>
        <a:bodyPr/>
        <a:lstStyle/>
        <a:p>
          <a:endParaRPr lang="en-US"/>
        </a:p>
      </dgm:t>
    </dgm:pt>
    <dgm:pt modelId="{5F95744F-93C5-4126-A5C0-4B484370E765}">
      <dgm:prSet/>
      <dgm:spPr/>
      <dgm:t>
        <a:bodyPr/>
        <a:lstStyle/>
        <a:p>
          <a:r>
            <a:rPr lang="en-GB"/>
            <a:t>based on  signature information alone.</a:t>
          </a:r>
          <a:endParaRPr lang="en-US"/>
        </a:p>
      </dgm:t>
    </dgm:pt>
    <dgm:pt modelId="{FD6B6665-B236-49BD-8870-5E3F28210CD0}" type="parTrans" cxnId="{EAE78F52-661E-428A-B374-493509867FC5}">
      <dgm:prSet/>
      <dgm:spPr/>
      <dgm:t>
        <a:bodyPr/>
        <a:lstStyle/>
        <a:p>
          <a:endParaRPr lang="en-US"/>
        </a:p>
      </dgm:t>
    </dgm:pt>
    <dgm:pt modelId="{DCB31432-AB7C-4A94-8F91-475E360A744F}" type="sibTrans" cxnId="{EAE78F52-661E-428A-B374-493509867FC5}">
      <dgm:prSet/>
      <dgm:spPr/>
      <dgm:t>
        <a:bodyPr/>
        <a:lstStyle/>
        <a:p>
          <a:endParaRPr lang="en-US"/>
        </a:p>
      </dgm:t>
    </dgm:pt>
    <dgm:pt modelId="{F4826F61-F5B2-478F-994F-F49CA7103017}" type="pres">
      <dgm:prSet presAssocID="{9A21A017-C764-4C09-BB2F-07D34F96CE4A}" presName="root" presStyleCnt="0">
        <dgm:presLayoutVars>
          <dgm:dir/>
          <dgm:resizeHandles val="exact"/>
        </dgm:presLayoutVars>
      </dgm:prSet>
      <dgm:spPr/>
    </dgm:pt>
    <dgm:pt modelId="{46B98BF0-16AC-4DCD-81B6-1DF368716DCA}" type="pres">
      <dgm:prSet presAssocID="{2283192D-2095-43C2-B47E-C3582AB35989}" presName="compNode" presStyleCnt="0"/>
      <dgm:spPr/>
    </dgm:pt>
    <dgm:pt modelId="{8FFC2B56-3C65-4F83-9167-2A21A40AB8DD}" type="pres">
      <dgm:prSet presAssocID="{2283192D-2095-43C2-B47E-C3582AB35989}" presName="bgRect" presStyleLbl="bgShp" presStyleIdx="0" presStyleCnt="3"/>
      <dgm:spPr/>
    </dgm:pt>
    <dgm:pt modelId="{91E50CF9-E66D-4C38-933E-5D912B66C436}" type="pres">
      <dgm:prSet presAssocID="{2283192D-2095-43C2-B47E-C3582AB359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D6130A4E-9E5C-4058-9C61-AB7A4A5367B4}" type="pres">
      <dgm:prSet presAssocID="{2283192D-2095-43C2-B47E-C3582AB35989}" presName="spaceRect" presStyleCnt="0"/>
      <dgm:spPr/>
    </dgm:pt>
    <dgm:pt modelId="{AC58CAC8-31B8-41BA-B4ED-55955FE7C487}" type="pres">
      <dgm:prSet presAssocID="{2283192D-2095-43C2-B47E-C3582AB35989}" presName="parTx" presStyleLbl="revTx" presStyleIdx="0" presStyleCnt="6">
        <dgm:presLayoutVars>
          <dgm:chMax val="0"/>
          <dgm:chPref val="0"/>
        </dgm:presLayoutVars>
      </dgm:prSet>
      <dgm:spPr/>
    </dgm:pt>
    <dgm:pt modelId="{2782C299-F5D0-4E50-8390-CB59260D0119}" type="pres">
      <dgm:prSet presAssocID="{2283192D-2095-43C2-B47E-C3582AB35989}" presName="desTx" presStyleLbl="revTx" presStyleIdx="1" presStyleCnt="6">
        <dgm:presLayoutVars/>
      </dgm:prSet>
      <dgm:spPr/>
    </dgm:pt>
    <dgm:pt modelId="{F708EF17-F85A-4471-B947-AF256E818654}" type="pres">
      <dgm:prSet presAssocID="{173C339C-9FDD-471F-B4D6-21987DA92307}" presName="sibTrans" presStyleCnt="0"/>
      <dgm:spPr/>
    </dgm:pt>
    <dgm:pt modelId="{ACE35DB1-8626-472A-B30D-DE7F4D5F4F0C}" type="pres">
      <dgm:prSet presAssocID="{9D5D60E7-D7BA-4E81-962E-5A352FE5A07E}" presName="compNode" presStyleCnt="0"/>
      <dgm:spPr/>
    </dgm:pt>
    <dgm:pt modelId="{41806E4A-1E18-4EDE-8146-A60F69851B3B}" type="pres">
      <dgm:prSet presAssocID="{9D5D60E7-D7BA-4E81-962E-5A352FE5A07E}" presName="bgRect" presStyleLbl="bgShp" presStyleIdx="1" presStyleCnt="3"/>
      <dgm:spPr/>
    </dgm:pt>
    <dgm:pt modelId="{1BDDFE8B-FC29-485C-95DE-B9306C5B48BC}" type="pres">
      <dgm:prSet presAssocID="{9D5D60E7-D7BA-4E81-962E-5A352FE5A07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6918B9D2-18B4-43AA-A1AB-A203C67D8957}" type="pres">
      <dgm:prSet presAssocID="{9D5D60E7-D7BA-4E81-962E-5A352FE5A07E}" presName="spaceRect" presStyleCnt="0"/>
      <dgm:spPr/>
    </dgm:pt>
    <dgm:pt modelId="{D1FFE777-7A0E-423E-B451-1C049394BDEA}" type="pres">
      <dgm:prSet presAssocID="{9D5D60E7-D7BA-4E81-962E-5A352FE5A07E}" presName="parTx" presStyleLbl="revTx" presStyleIdx="2" presStyleCnt="6">
        <dgm:presLayoutVars>
          <dgm:chMax val="0"/>
          <dgm:chPref val="0"/>
        </dgm:presLayoutVars>
      </dgm:prSet>
      <dgm:spPr/>
    </dgm:pt>
    <dgm:pt modelId="{50065A8B-0256-4076-8387-352AC5BDB3BC}" type="pres">
      <dgm:prSet presAssocID="{9D5D60E7-D7BA-4E81-962E-5A352FE5A07E}" presName="desTx" presStyleLbl="revTx" presStyleIdx="3" presStyleCnt="6">
        <dgm:presLayoutVars/>
      </dgm:prSet>
      <dgm:spPr/>
    </dgm:pt>
    <dgm:pt modelId="{E8666EF1-7AF0-444C-816E-5C5A18FD6158}" type="pres">
      <dgm:prSet presAssocID="{C24B4958-14D9-4671-8DAB-D7C513632FF1}" presName="sibTrans" presStyleCnt="0"/>
      <dgm:spPr/>
    </dgm:pt>
    <dgm:pt modelId="{A10C088E-89AA-4AF6-8545-759D9299EFAD}" type="pres">
      <dgm:prSet presAssocID="{F01F0EA5-4BAC-41D1-8404-D3AEEE6A0A60}" presName="compNode" presStyleCnt="0"/>
      <dgm:spPr/>
    </dgm:pt>
    <dgm:pt modelId="{F8572EE3-2680-4D0E-88F5-A29EBE5758D1}" type="pres">
      <dgm:prSet presAssocID="{F01F0EA5-4BAC-41D1-8404-D3AEEE6A0A60}" presName="bgRect" presStyleLbl="bgShp" presStyleIdx="2" presStyleCnt="3"/>
      <dgm:spPr/>
    </dgm:pt>
    <dgm:pt modelId="{DD8E3A6A-6EDD-47EE-BB5E-2EA70DC0228E}" type="pres">
      <dgm:prSet presAssocID="{F01F0EA5-4BAC-41D1-8404-D3AEEE6A0A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3D95D698-59BF-461B-9EC5-D40902637CE6}" type="pres">
      <dgm:prSet presAssocID="{F01F0EA5-4BAC-41D1-8404-D3AEEE6A0A60}" presName="spaceRect" presStyleCnt="0"/>
      <dgm:spPr/>
    </dgm:pt>
    <dgm:pt modelId="{747B047F-ABC7-4625-8B86-4219EC2EDA57}" type="pres">
      <dgm:prSet presAssocID="{F01F0EA5-4BAC-41D1-8404-D3AEEE6A0A60}" presName="parTx" presStyleLbl="revTx" presStyleIdx="4" presStyleCnt="6">
        <dgm:presLayoutVars>
          <dgm:chMax val="0"/>
          <dgm:chPref val="0"/>
        </dgm:presLayoutVars>
      </dgm:prSet>
      <dgm:spPr/>
    </dgm:pt>
    <dgm:pt modelId="{1C6C1C30-08D2-4A51-BE25-EB797AD5E38D}" type="pres">
      <dgm:prSet presAssocID="{F01F0EA5-4BAC-41D1-8404-D3AEEE6A0A60}" presName="desTx" presStyleLbl="revTx" presStyleIdx="5" presStyleCnt="6">
        <dgm:presLayoutVars/>
      </dgm:prSet>
      <dgm:spPr/>
    </dgm:pt>
  </dgm:ptLst>
  <dgm:cxnLst>
    <dgm:cxn modelId="{68C29702-0DB6-4D1F-B75E-B39C71CB0AD2}" type="presOf" srcId="{002D17B2-580D-4EEC-8F52-EF74F6CB08C2}" destId="{50065A8B-0256-4076-8387-352AC5BDB3BC}" srcOrd="0" destOrd="1" presId="urn:microsoft.com/office/officeart/2018/2/layout/IconVerticalSolidList"/>
    <dgm:cxn modelId="{87E46421-68DB-479A-B005-D524887E2D06}" type="presOf" srcId="{9D5D60E7-D7BA-4E81-962E-5A352FE5A07E}" destId="{D1FFE777-7A0E-423E-B451-1C049394BDEA}" srcOrd="0" destOrd="0" presId="urn:microsoft.com/office/officeart/2018/2/layout/IconVerticalSolidList"/>
    <dgm:cxn modelId="{72B6192E-D339-4B8A-A9E0-81E850FAEFAD}" type="presOf" srcId="{2283192D-2095-43C2-B47E-C3582AB35989}" destId="{AC58CAC8-31B8-41BA-B4ED-55955FE7C487}" srcOrd="0" destOrd="0" presId="urn:microsoft.com/office/officeart/2018/2/layout/IconVerticalSolidList"/>
    <dgm:cxn modelId="{5DFB5B62-CF8E-4B2F-968D-2EE2676C5A45}" type="presOf" srcId="{9A21A017-C764-4C09-BB2F-07D34F96CE4A}" destId="{F4826F61-F5B2-478F-994F-F49CA7103017}" srcOrd="0" destOrd="0" presId="urn:microsoft.com/office/officeart/2018/2/layout/IconVerticalSolidList"/>
    <dgm:cxn modelId="{38212163-2900-4553-AB09-8B7CEBBE3690}" type="presOf" srcId="{F01F0EA5-4BAC-41D1-8404-D3AEEE6A0A60}" destId="{747B047F-ABC7-4625-8B86-4219EC2EDA57}" srcOrd="0" destOrd="0" presId="urn:microsoft.com/office/officeart/2018/2/layout/IconVerticalSolidList"/>
    <dgm:cxn modelId="{45E72A49-1EB8-492B-A7B6-0D2A7A783ABD}" type="presOf" srcId="{9C06BF87-EE4A-4C34-AC78-4B3FF2572926}" destId="{2782C299-F5D0-4E50-8390-CB59260D0119}" srcOrd="0" destOrd="0" presId="urn:microsoft.com/office/officeart/2018/2/layout/IconVerticalSolidList"/>
    <dgm:cxn modelId="{B72E0A72-0514-4B89-8A4B-6495C783975D}" type="presOf" srcId="{96145A6F-5079-475C-8F9E-DEBABAC4B342}" destId="{50065A8B-0256-4076-8387-352AC5BDB3BC}" srcOrd="0" destOrd="0" presId="urn:microsoft.com/office/officeart/2018/2/layout/IconVerticalSolidList"/>
    <dgm:cxn modelId="{EAE78F52-661E-428A-B374-493509867FC5}" srcId="{F01F0EA5-4BAC-41D1-8404-D3AEEE6A0A60}" destId="{5F95744F-93C5-4126-A5C0-4B484370E765}" srcOrd="0" destOrd="0" parTransId="{FD6B6665-B236-49BD-8870-5E3F28210CD0}" sibTransId="{DCB31432-AB7C-4A94-8F91-475E360A744F}"/>
    <dgm:cxn modelId="{59D28A57-12DE-4BE3-8739-0DEDF3D9704D}" srcId="{9D5D60E7-D7BA-4E81-962E-5A352FE5A07E}" destId="{96145A6F-5079-475C-8F9E-DEBABAC4B342}" srcOrd="0" destOrd="0" parTransId="{72960500-E5B9-45C8-8708-903F0335EC8E}" sibTransId="{F48D6B6A-E5D7-4BED-AF19-7CD485F822B9}"/>
    <dgm:cxn modelId="{008CE785-6235-4A68-9ED2-860B94C29B5E}" type="presOf" srcId="{5F95744F-93C5-4126-A5C0-4B484370E765}" destId="{1C6C1C30-08D2-4A51-BE25-EB797AD5E38D}" srcOrd="0" destOrd="0" presId="urn:microsoft.com/office/officeart/2018/2/layout/IconVerticalSolidList"/>
    <dgm:cxn modelId="{79DFE8A8-80E9-46DC-9905-D7527901AC30}" srcId="{9A21A017-C764-4C09-BB2F-07D34F96CE4A}" destId="{2283192D-2095-43C2-B47E-C3582AB35989}" srcOrd="0" destOrd="0" parTransId="{F22E0FE4-700D-46E8-BEA4-C7120C8C9766}" sibTransId="{173C339C-9FDD-471F-B4D6-21987DA92307}"/>
    <dgm:cxn modelId="{A2FF84D8-285E-4065-A1D5-B16936F342B3}" srcId="{9D5D60E7-D7BA-4E81-962E-5A352FE5A07E}" destId="{002D17B2-580D-4EEC-8F52-EF74F6CB08C2}" srcOrd="1" destOrd="0" parTransId="{63F437DB-66D1-40F7-8F7C-033AC5E7C090}" sibTransId="{9D93CBB4-B251-4EBF-B918-ED21F128A18F}"/>
    <dgm:cxn modelId="{4220B0DF-BD32-4ABB-A1F1-D416A6BA7AA5}" srcId="{9A21A017-C764-4C09-BB2F-07D34F96CE4A}" destId="{9D5D60E7-D7BA-4E81-962E-5A352FE5A07E}" srcOrd="1" destOrd="0" parTransId="{7F3F34AA-D7C6-435A-A301-7CD7794966E2}" sibTransId="{C24B4958-14D9-4671-8DAB-D7C513632FF1}"/>
    <dgm:cxn modelId="{9EB253F0-7DFA-4CAC-B59D-91EB5D40D0EE}" srcId="{9A21A017-C764-4C09-BB2F-07D34F96CE4A}" destId="{F01F0EA5-4BAC-41D1-8404-D3AEEE6A0A60}" srcOrd="2" destOrd="0" parTransId="{170E59AC-1F4B-4ADD-8D2D-1D09729B5634}" sibTransId="{9F21C368-ED90-4397-BAE3-DF2BA83A8E86}"/>
    <dgm:cxn modelId="{8ABCAEFC-E13F-44C8-B40E-2A7DC8FB869E}" srcId="{2283192D-2095-43C2-B47E-C3582AB35989}" destId="{9C06BF87-EE4A-4C34-AC78-4B3FF2572926}" srcOrd="0" destOrd="0" parTransId="{2BC6D203-A260-4243-B2D0-9ACC48F2889F}" sibTransId="{18F4A924-3E4C-4445-A979-0524BD527691}"/>
    <dgm:cxn modelId="{61EE4FCF-44BB-4D67-91CD-0D26A3EA33E6}" type="presParOf" srcId="{F4826F61-F5B2-478F-994F-F49CA7103017}" destId="{46B98BF0-16AC-4DCD-81B6-1DF368716DCA}" srcOrd="0" destOrd="0" presId="urn:microsoft.com/office/officeart/2018/2/layout/IconVerticalSolidList"/>
    <dgm:cxn modelId="{C0ACD550-55AF-4ED9-A7D9-947144B25434}" type="presParOf" srcId="{46B98BF0-16AC-4DCD-81B6-1DF368716DCA}" destId="{8FFC2B56-3C65-4F83-9167-2A21A40AB8DD}" srcOrd="0" destOrd="0" presId="urn:microsoft.com/office/officeart/2018/2/layout/IconVerticalSolidList"/>
    <dgm:cxn modelId="{67D5B8AF-0DDE-47EC-A1D5-F3DC073BE0CF}" type="presParOf" srcId="{46B98BF0-16AC-4DCD-81B6-1DF368716DCA}" destId="{91E50CF9-E66D-4C38-933E-5D912B66C436}" srcOrd="1" destOrd="0" presId="urn:microsoft.com/office/officeart/2018/2/layout/IconVerticalSolidList"/>
    <dgm:cxn modelId="{90E628AD-509C-4D2E-8FB5-9A390F415F7B}" type="presParOf" srcId="{46B98BF0-16AC-4DCD-81B6-1DF368716DCA}" destId="{D6130A4E-9E5C-4058-9C61-AB7A4A5367B4}" srcOrd="2" destOrd="0" presId="urn:microsoft.com/office/officeart/2018/2/layout/IconVerticalSolidList"/>
    <dgm:cxn modelId="{B7C0CCEB-CD81-47A0-B5DA-BBC3F79125B0}" type="presParOf" srcId="{46B98BF0-16AC-4DCD-81B6-1DF368716DCA}" destId="{AC58CAC8-31B8-41BA-B4ED-55955FE7C487}" srcOrd="3" destOrd="0" presId="urn:microsoft.com/office/officeart/2018/2/layout/IconVerticalSolidList"/>
    <dgm:cxn modelId="{3E64887B-D89B-4911-AC9D-03AF136EBC61}" type="presParOf" srcId="{46B98BF0-16AC-4DCD-81B6-1DF368716DCA}" destId="{2782C299-F5D0-4E50-8390-CB59260D0119}" srcOrd="4" destOrd="0" presId="urn:microsoft.com/office/officeart/2018/2/layout/IconVerticalSolidList"/>
    <dgm:cxn modelId="{5B13F671-C02F-4501-BB21-B1555798EC7D}" type="presParOf" srcId="{F4826F61-F5B2-478F-994F-F49CA7103017}" destId="{F708EF17-F85A-4471-B947-AF256E818654}" srcOrd="1" destOrd="0" presId="urn:microsoft.com/office/officeart/2018/2/layout/IconVerticalSolidList"/>
    <dgm:cxn modelId="{1654A146-4635-4838-8CA9-0516C545E196}" type="presParOf" srcId="{F4826F61-F5B2-478F-994F-F49CA7103017}" destId="{ACE35DB1-8626-472A-B30D-DE7F4D5F4F0C}" srcOrd="2" destOrd="0" presId="urn:microsoft.com/office/officeart/2018/2/layout/IconVerticalSolidList"/>
    <dgm:cxn modelId="{3B792289-87DB-4D4D-867C-13BBA7E3827A}" type="presParOf" srcId="{ACE35DB1-8626-472A-B30D-DE7F4D5F4F0C}" destId="{41806E4A-1E18-4EDE-8146-A60F69851B3B}" srcOrd="0" destOrd="0" presId="urn:microsoft.com/office/officeart/2018/2/layout/IconVerticalSolidList"/>
    <dgm:cxn modelId="{05E55D0B-7467-40AF-85F2-9AE37C4104BE}" type="presParOf" srcId="{ACE35DB1-8626-472A-B30D-DE7F4D5F4F0C}" destId="{1BDDFE8B-FC29-485C-95DE-B9306C5B48BC}" srcOrd="1" destOrd="0" presId="urn:microsoft.com/office/officeart/2018/2/layout/IconVerticalSolidList"/>
    <dgm:cxn modelId="{FEA953BD-8440-4058-8923-1E7BF944E05C}" type="presParOf" srcId="{ACE35DB1-8626-472A-B30D-DE7F4D5F4F0C}" destId="{6918B9D2-18B4-43AA-A1AB-A203C67D8957}" srcOrd="2" destOrd="0" presId="urn:microsoft.com/office/officeart/2018/2/layout/IconVerticalSolidList"/>
    <dgm:cxn modelId="{975531D6-07AE-4026-9AA0-20A7EA1E1D2F}" type="presParOf" srcId="{ACE35DB1-8626-472A-B30D-DE7F4D5F4F0C}" destId="{D1FFE777-7A0E-423E-B451-1C049394BDEA}" srcOrd="3" destOrd="0" presId="urn:microsoft.com/office/officeart/2018/2/layout/IconVerticalSolidList"/>
    <dgm:cxn modelId="{02F66C17-9DBD-4DF0-B894-1A3F858080D7}" type="presParOf" srcId="{ACE35DB1-8626-472A-B30D-DE7F4D5F4F0C}" destId="{50065A8B-0256-4076-8387-352AC5BDB3BC}" srcOrd="4" destOrd="0" presId="urn:microsoft.com/office/officeart/2018/2/layout/IconVerticalSolidList"/>
    <dgm:cxn modelId="{A28FF576-137D-4FEB-8417-29B1853FCB1B}" type="presParOf" srcId="{F4826F61-F5B2-478F-994F-F49CA7103017}" destId="{E8666EF1-7AF0-444C-816E-5C5A18FD6158}" srcOrd="3" destOrd="0" presId="urn:microsoft.com/office/officeart/2018/2/layout/IconVerticalSolidList"/>
    <dgm:cxn modelId="{9DABCD58-645C-4E38-A920-AD40C882DF65}" type="presParOf" srcId="{F4826F61-F5B2-478F-994F-F49CA7103017}" destId="{A10C088E-89AA-4AF6-8545-759D9299EFAD}" srcOrd="4" destOrd="0" presId="urn:microsoft.com/office/officeart/2018/2/layout/IconVerticalSolidList"/>
    <dgm:cxn modelId="{21548DF4-B892-4F9B-9E02-F360B2F03900}" type="presParOf" srcId="{A10C088E-89AA-4AF6-8545-759D9299EFAD}" destId="{F8572EE3-2680-4D0E-88F5-A29EBE5758D1}" srcOrd="0" destOrd="0" presId="urn:microsoft.com/office/officeart/2018/2/layout/IconVerticalSolidList"/>
    <dgm:cxn modelId="{F11EE62D-B02A-4938-88EF-D1994744BFF9}" type="presParOf" srcId="{A10C088E-89AA-4AF6-8545-759D9299EFAD}" destId="{DD8E3A6A-6EDD-47EE-BB5E-2EA70DC0228E}" srcOrd="1" destOrd="0" presId="urn:microsoft.com/office/officeart/2018/2/layout/IconVerticalSolidList"/>
    <dgm:cxn modelId="{533FADDF-76E1-4511-8EC9-A7A1A30A0C87}" type="presParOf" srcId="{A10C088E-89AA-4AF6-8545-759D9299EFAD}" destId="{3D95D698-59BF-461B-9EC5-D40902637CE6}" srcOrd="2" destOrd="0" presId="urn:microsoft.com/office/officeart/2018/2/layout/IconVerticalSolidList"/>
    <dgm:cxn modelId="{E91D8DEE-8D88-4BE6-9B7F-1F73A283F0D2}" type="presParOf" srcId="{A10C088E-89AA-4AF6-8545-759D9299EFAD}" destId="{747B047F-ABC7-4625-8B86-4219EC2EDA57}" srcOrd="3" destOrd="0" presId="urn:microsoft.com/office/officeart/2018/2/layout/IconVerticalSolidList"/>
    <dgm:cxn modelId="{E06384D2-37F5-439E-882E-4B77063E5A9F}" type="presParOf" srcId="{A10C088E-89AA-4AF6-8545-759D9299EFAD}" destId="{1C6C1C30-08D2-4A51-BE25-EB797AD5E38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2C92F5-6225-445A-BDDF-C71F24B5966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0BD55F-E9C0-48F3-A09A-D3D64D87CFFC}">
      <dgm:prSet/>
      <dgm:spPr/>
      <dgm:t>
        <a:bodyPr/>
        <a:lstStyle/>
        <a:p>
          <a:r>
            <a:rPr lang="en-US"/>
            <a:t>Modify software function</a:t>
          </a:r>
        </a:p>
      </dgm:t>
    </dgm:pt>
    <dgm:pt modelId="{DA3AF345-6C55-49BE-BD5E-51B92730025E}" type="parTrans" cxnId="{55E80EFA-599C-4A23-8E6E-F0986E7CBD61}">
      <dgm:prSet/>
      <dgm:spPr/>
      <dgm:t>
        <a:bodyPr/>
        <a:lstStyle/>
        <a:p>
          <a:endParaRPr lang="en-US"/>
        </a:p>
      </dgm:t>
    </dgm:pt>
    <dgm:pt modelId="{DCC6907B-57C3-484C-BE77-B1C8E8130422}" type="sibTrans" cxnId="{55E80EFA-599C-4A23-8E6E-F0986E7CBD6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3B7F959-AE5E-4FEC-AEF3-75BB8259FA80}">
      <dgm:prSet/>
      <dgm:spPr/>
      <dgm:t>
        <a:bodyPr/>
        <a:lstStyle/>
        <a:p>
          <a:r>
            <a:rPr lang="en-US"/>
            <a:t>unlimited resource for games</a:t>
          </a:r>
        </a:p>
      </dgm:t>
    </dgm:pt>
    <dgm:pt modelId="{4D88DE57-C7BE-40DF-A7C2-26D50310FD8E}" type="parTrans" cxnId="{C6A187AF-2413-4089-834C-88A24B0F736D}">
      <dgm:prSet/>
      <dgm:spPr/>
      <dgm:t>
        <a:bodyPr/>
        <a:lstStyle/>
        <a:p>
          <a:endParaRPr lang="en-US"/>
        </a:p>
      </dgm:t>
    </dgm:pt>
    <dgm:pt modelId="{971B31F3-68F8-42BA-98A0-3D8C7E098C5B}" type="sibTrans" cxnId="{C6A187AF-2413-4089-834C-88A24B0F736D}">
      <dgm:prSet/>
      <dgm:spPr/>
      <dgm:t>
        <a:bodyPr/>
        <a:lstStyle/>
        <a:p>
          <a:endParaRPr lang="en-US"/>
        </a:p>
      </dgm:t>
    </dgm:pt>
    <dgm:pt modelId="{70E0FD59-7F0E-44F1-90BC-5D7436E30D3D}">
      <dgm:prSet/>
      <dgm:spPr/>
      <dgm:t>
        <a:bodyPr/>
        <a:lstStyle/>
        <a:p>
          <a:r>
            <a:rPr lang="en-US"/>
            <a:t>Bypass security check</a:t>
          </a:r>
        </a:p>
      </dgm:t>
    </dgm:pt>
    <dgm:pt modelId="{0D538830-6089-40DF-BC7B-F05821305808}" type="parTrans" cxnId="{45E38192-4757-4D5E-8193-EF54BF1D6691}">
      <dgm:prSet/>
      <dgm:spPr/>
      <dgm:t>
        <a:bodyPr/>
        <a:lstStyle/>
        <a:p>
          <a:endParaRPr lang="en-US"/>
        </a:p>
      </dgm:t>
    </dgm:pt>
    <dgm:pt modelId="{CC988B86-4E27-4C01-881C-B05CEC32488C}" type="sibTrans" cxnId="{45E38192-4757-4D5E-8193-EF54BF1D669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EADC45C-B962-403C-8C60-6C45B7B2299C}">
      <dgm:prSet/>
      <dgm:spPr/>
      <dgm:t>
        <a:bodyPr/>
        <a:lstStyle/>
        <a:p>
          <a:r>
            <a:rPr lang="en-US"/>
            <a:t>authentication  </a:t>
          </a:r>
        </a:p>
      </dgm:t>
    </dgm:pt>
    <dgm:pt modelId="{97CD39FF-42C1-45CF-AE01-08B8E62E31A6}" type="parTrans" cxnId="{70B1303A-0A64-4971-82DE-B172149DF5A8}">
      <dgm:prSet/>
      <dgm:spPr/>
      <dgm:t>
        <a:bodyPr/>
        <a:lstStyle/>
        <a:p>
          <a:endParaRPr lang="en-US"/>
        </a:p>
      </dgm:t>
    </dgm:pt>
    <dgm:pt modelId="{8CB2255D-58FC-4473-A7B3-D694B339A18F}" type="sibTrans" cxnId="{70B1303A-0A64-4971-82DE-B172149DF5A8}">
      <dgm:prSet/>
      <dgm:spPr/>
      <dgm:t>
        <a:bodyPr/>
        <a:lstStyle/>
        <a:p>
          <a:endParaRPr lang="en-US"/>
        </a:p>
      </dgm:t>
    </dgm:pt>
    <dgm:pt modelId="{9271F051-3DE2-481C-B250-E597D03B9742}">
      <dgm:prSet/>
      <dgm:spPr/>
      <dgm:t>
        <a:bodyPr/>
        <a:lstStyle/>
        <a:p>
          <a:r>
            <a:rPr lang="en-US"/>
            <a:t>Insert malicious code</a:t>
          </a:r>
        </a:p>
      </dgm:t>
    </dgm:pt>
    <dgm:pt modelId="{ADAE66BC-A1AB-4350-A3AC-69C6CE20E7D3}" type="parTrans" cxnId="{D488CF64-31AF-4B28-9937-648313C6BC01}">
      <dgm:prSet/>
      <dgm:spPr/>
      <dgm:t>
        <a:bodyPr/>
        <a:lstStyle/>
        <a:p>
          <a:endParaRPr lang="en-US"/>
        </a:p>
      </dgm:t>
    </dgm:pt>
    <dgm:pt modelId="{CBD1B37A-F36A-4748-B8AF-F9B22389631C}" type="sibTrans" cxnId="{D488CF64-31AF-4B28-9937-648313C6BC0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7843CF9-C576-4724-A874-7FA29E921220}">
      <dgm:prSet/>
      <dgm:spPr/>
      <dgm:t>
        <a:bodyPr/>
        <a:lstStyle/>
        <a:p>
          <a:r>
            <a:rPr lang="en-US"/>
            <a:t>backdoor</a:t>
          </a:r>
        </a:p>
      </dgm:t>
    </dgm:pt>
    <dgm:pt modelId="{82DE2AED-6FA8-489F-AC1C-DCA969A2D47A}" type="parTrans" cxnId="{27F09166-9343-454F-8021-B9461FBF2FDA}">
      <dgm:prSet/>
      <dgm:spPr/>
      <dgm:t>
        <a:bodyPr/>
        <a:lstStyle/>
        <a:p>
          <a:endParaRPr lang="en-US"/>
        </a:p>
      </dgm:t>
    </dgm:pt>
    <dgm:pt modelId="{644E26C2-6C0D-4A77-961A-26BC287B9B7F}" type="sibTrans" cxnId="{27F09166-9343-454F-8021-B9461FBF2FDA}">
      <dgm:prSet/>
      <dgm:spPr/>
      <dgm:t>
        <a:bodyPr/>
        <a:lstStyle/>
        <a:p>
          <a:endParaRPr lang="en-US"/>
        </a:p>
      </dgm:t>
    </dgm:pt>
    <dgm:pt modelId="{78DD2C79-FC0B-45D6-931C-02B13A72FCB1}" type="pres">
      <dgm:prSet presAssocID="{1F2C92F5-6225-445A-BDDF-C71F24B59667}" presName="Name0" presStyleCnt="0">
        <dgm:presLayoutVars>
          <dgm:animLvl val="lvl"/>
          <dgm:resizeHandles val="exact"/>
        </dgm:presLayoutVars>
      </dgm:prSet>
      <dgm:spPr/>
    </dgm:pt>
    <dgm:pt modelId="{119C93AE-4EE9-4E86-83ED-E5E484F3B230}" type="pres">
      <dgm:prSet presAssocID="{F30BD55F-E9C0-48F3-A09A-D3D64D87CFFC}" presName="compositeNode" presStyleCnt="0">
        <dgm:presLayoutVars>
          <dgm:bulletEnabled val="1"/>
        </dgm:presLayoutVars>
      </dgm:prSet>
      <dgm:spPr/>
    </dgm:pt>
    <dgm:pt modelId="{C5E4081F-6DEC-4794-984A-03DE92F1BCDB}" type="pres">
      <dgm:prSet presAssocID="{F30BD55F-E9C0-48F3-A09A-D3D64D87CFFC}" presName="bgRect" presStyleLbl="bgAccFollowNode1" presStyleIdx="0" presStyleCnt="3"/>
      <dgm:spPr/>
    </dgm:pt>
    <dgm:pt modelId="{2472197B-456C-4BBF-A751-C0A1AE3383E9}" type="pres">
      <dgm:prSet presAssocID="{DCC6907B-57C3-484C-BE77-B1C8E8130422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BD5841DF-81EB-45A6-B1D7-DBFFEEFA7FC2}" type="pres">
      <dgm:prSet presAssocID="{F30BD55F-E9C0-48F3-A09A-D3D64D87CFFC}" presName="bottomLine" presStyleLbl="alignNode1" presStyleIdx="1" presStyleCnt="6">
        <dgm:presLayoutVars/>
      </dgm:prSet>
      <dgm:spPr/>
    </dgm:pt>
    <dgm:pt modelId="{D0683C80-08DA-47A3-8093-077E45AA6F70}" type="pres">
      <dgm:prSet presAssocID="{F30BD55F-E9C0-48F3-A09A-D3D64D87CFFC}" presName="nodeText" presStyleLbl="bgAccFollowNode1" presStyleIdx="0" presStyleCnt="3">
        <dgm:presLayoutVars>
          <dgm:bulletEnabled val="1"/>
        </dgm:presLayoutVars>
      </dgm:prSet>
      <dgm:spPr/>
    </dgm:pt>
    <dgm:pt modelId="{6ED94285-D460-44F8-BB57-D0DC4F1066D9}" type="pres">
      <dgm:prSet presAssocID="{DCC6907B-57C3-484C-BE77-B1C8E8130422}" presName="sibTrans" presStyleCnt="0"/>
      <dgm:spPr/>
    </dgm:pt>
    <dgm:pt modelId="{39E55A9F-9DAA-4C23-AAF8-881FE637BB91}" type="pres">
      <dgm:prSet presAssocID="{70E0FD59-7F0E-44F1-90BC-5D7436E30D3D}" presName="compositeNode" presStyleCnt="0">
        <dgm:presLayoutVars>
          <dgm:bulletEnabled val="1"/>
        </dgm:presLayoutVars>
      </dgm:prSet>
      <dgm:spPr/>
    </dgm:pt>
    <dgm:pt modelId="{EF4696A2-7850-4C2E-AB42-2EF8B91DD01E}" type="pres">
      <dgm:prSet presAssocID="{70E0FD59-7F0E-44F1-90BC-5D7436E30D3D}" presName="bgRect" presStyleLbl="bgAccFollowNode1" presStyleIdx="1" presStyleCnt="3"/>
      <dgm:spPr/>
    </dgm:pt>
    <dgm:pt modelId="{C9A2A773-EC48-44CC-A3B7-B92A56407200}" type="pres">
      <dgm:prSet presAssocID="{CC988B86-4E27-4C01-881C-B05CEC32488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9091FDC-BE34-404C-ACAA-F0DFA5B27B65}" type="pres">
      <dgm:prSet presAssocID="{70E0FD59-7F0E-44F1-90BC-5D7436E30D3D}" presName="bottomLine" presStyleLbl="alignNode1" presStyleIdx="3" presStyleCnt="6">
        <dgm:presLayoutVars/>
      </dgm:prSet>
      <dgm:spPr/>
    </dgm:pt>
    <dgm:pt modelId="{B302C1EE-7E1D-4B02-9D3F-C28E74877288}" type="pres">
      <dgm:prSet presAssocID="{70E0FD59-7F0E-44F1-90BC-5D7436E30D3D}" presName="nodeText" presStyleLbl="bgAccFollowNode1" presStyleIdx="1" presStyleCnt="3">
        <dgm:presLayoutVars>
          <dgm:bulletEnabled val="1"/>
        </dgm:presLayoutVars>
      </dgm:prSet>
      <dgm:spPr/>
    </dgm:pt>
    <dgm:pt modelId="{BCA28580-6875-42C7-8B76-EADBAAAE261C}" type="pres">
      <dgm:prSet presAssocID="{CC988B86-4E27-4C01-881C-B05CEC32488C}" presName="sibTrans" presStyleCnt="0"/>
      <dgm:spPr/>
    </dgm:pt>
    <dgm:pt modelId="{7887552C-9FC4-4B57-B3BB-D8D0C335FDB7}" type="pres">
      <dgm:prSet presAssocID="{9271F051-3DE2-481C-B250-E597D03B9742}" presName="compositeNode" presStyleCnt="0">
        <dgm:presLayoutVars>
          <dgm:bulletEnabled val="1"/>
        </dgm:presLayoutVars>
      </dgm:prSet>
      <dgm:spPr/>
    </dgm:pt>
    <dgm:pt modelId="{84B3AE1D-002E-49A1-B186-F433CE2F9636}" type="pres">
      <dgm:prSet presAssocID="{9271F051-3DE2-481C-B250-E597D03B9742}" presName="bgRect" presStyleLbl="bgAccFollowNode1" presStyleIdx="2" presStyleCnt="3"/>
      <dgm:spPr/>
    </dgm:pt>
    <dgm:pt modelId="{B3DB5916-BF7E-48AE-8976-A33B680FD3A3}" type="pres">
      <dgm:prSet presAssocID="{CBD1B37A-F36A-4748-B8AF-F9B22389631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C4DD6922-37CB-45B9-97A2-959BD943FD5B}" type="pres">
      <dgm:prSet presAssocID="{9271F051-3DE2-481C-B250-E597D03B9742}" presName="bottomLine" presStyleLbl="alignNode1" presStyleIdx="5" presStyleCnt="6">
        <dgm:presLayoutVars/>
      </dgm:prSet>
      <dgm:spPr/>
    </dgm:pt>
    <dgm:pt modelId="{EC801969-1083-4A1E-9A9E-93965EDD29D5}" type="pres">
      <dgm:prSet presAssocID="{9271F051-3DE2-481C-B250-E597D03B974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6BADB05-1263-496D-B954-203588A0C74E}" type="presOf" srcId="{1F2C92F5-6225-445A-BDDF-C71F24B59667}" destId="{78DD2C79-FC0B-45D6-931C-02B13A72FCB1}" srcOrd="0" destOrd="0" presId="urn:microsoft.com/office/officeart/2016/7/layout/BasicLinearProcessNumbered"/>
    <dgm:cxn modelId="{00273820-933D-4CCE-99A9-EA381366D356}" type="presOf" srcId="{DCC6907B-57C3-484C-BE77-B1C8E8130422}" destId="{2472197B-456C-4BBF-A751-C0A1AE3383E9}" srcOrd="0" destOrd="0" presId="urn:microsoft.com/office/officeart/2016/7/layout/BasicLinearProcessNumbered"/>
    <dgm:cxn modelId="{1FF39B27-CE64-4A97-8EEC-0FC4DDF8EE08}" type="presOf" srcId="{2EADC45C-B962-403C-8C60-6C45B7B2299C}" destId="{B302C1EE-7E1D-4B02-9D3F-C28E74877288}" srcOrd="0" destOrd="1" presId="urn:microsoft.com/office/officeart/2016/7/layout/BasicLinearProcessNumbered"/>
    <dgm:cxn modelId="{94D1AC30-C73B-4483-806D-696D120BBC15}" type="presOf" srcId="{70E0FD59-7F0E-44F1-90BC-5D7436E30D3D}" destId="{EF4696A2-7850-4C2E-AB42-2EF8B91DD01E}" srcOrd="0" destOrd="0" presId="urn:microsoft.com/office/officeart/2016/7/layout/BasicLinearProcessNumbered"/>
    <dgm:cxn modelId="{70B1303A-0A64-4971-82DE-B172149DF5A8}" srcId="{70E0FD59-7F0E-44F1-90BC-5D7436E30D3D}" destId="{2EADC45C-B962-403C-8C60-6C45B7B2299C}" srcOrd="0" destOrd="0" parTransId="{97CD39FF-42C1-45CF-AE01-08B8E62E31A6}" sibTransId="{8CB2255D-58FC-4473-A7B3-D694B339A18F}"/>
    <dgm:cxn modelId="{D488CF64-31AF-4B28-9937-648313C6BC01}" srcId="{1F2C92F5-6225-445A-BDDF-C71F24B59667}" destId="{9271F051-3DE2-481C-B250-E597D03B9742}" srcOrd="2" destOrd="0" parTransId="{ADAE66BC-A1AB-4350-A3AC-69C6CE20E7D3}" sibTransId="{CBD1B37A-F36A-4748-B8AF-F9B22389631C}"/>
    <dgm:cxn modelId="{27F09166-9343-454F-8021-B9461FBF2FDA}" srcId="{9271F051-3DE2-481C-B250-E597D03B9742}" destId="{F7843CF9-C576-4724-A874-7FA29E921220}" srcOrd="0" destOrd="0" parTransId="{82DE2AED-6FA8-489F-AC1C-DCA969A2D47A}" sibTransId="{644E26C2-6C0D-4A77-961A-26BC287B9B7F}"/>
    <dgm:cxn modelId="{F3280C84-8DA5-4BFE-8E6A-8911DDE8E923}" type="presOf" srcId="{70E0FD59-7F0E-44F1-90BC-5D7436E30D3D}" destId="{B302C1EE-7E1D-4B02-9D3F-C28E74877288}" srcOrd="1" destOrd="0" presId="urn:microsoft.com/office/officeart/2016/7/layout/BasicLinearProcessNumbered"/>
    <dgm:cxn modelId="{50DE1687-6B4B-4E87-8904-21B876F1322D}" type="presOf" srcId="{9271F051-3DE2-481C-B250-E597D03B9742}" destId="{EC801969-1083-4A1E-9A9E-93965EDD29D5}" srcOrd="1" destOrd="0" presId="urn:microsoft.com/office/officeart/2016/7/layout/BasicLinearProcessNumbered"/>
    <dgm:cxn modelId="{E068A98E-7242-48BE-B07D-A471831B041B}" type="presOf" srcId="{C3B7F959-AE5E-4FEC-AEF3-75BB8259FA80}" destId="{D0683C80-08DA-47A3-8093-077E45AA6F70}" srcOrd="0" destOrd="1" presId="urn:microsoft.com/office/officeart/2016/7/layout/BasicLinearProcessNumbered"/>
    <dgm:cxn modelId="{45E38192-4757-4D5E-8193-EF54BF1D6691}" srcId="{1F2C92F5-6225-445A-BDDF-C71F24B59667}" destId="{70E0FD59-7F0E-44F1-90BC-5D7436E30D3D}" srcOrd="1" destOrd="0" parTransId="{0D538830-6089-40DF-BC7B-F05821305808}" sibTransId="{CC988B86-4E27-4C01-881C-B05CEC32488C}"/>
    <dgm:cxn modelId="{85933D93-C826-4CBA-9893-C2C3CB4FEBBE}" type="presOf" srcId="{F7843CF9-C576-4724-A874-7FA29E921220}" destId="{EC801969-1083-4A1E-9A9E-93965EDD29D5}" srcOrd="0" destOrd="1" presId="urn:microsoft.com/office/officeart/2016/7/layout/BasicLinearProcessNumbered"/>
    <dgm:cxn modelId="{C6A187AF-2413-4089-834C-88A24B0F736D}" srcId="{F30BD55F-E9C0-48F3-A09A-D3D64D87CFFC}" destId="{C3B7F959-AE5E-4FEC-AEF3-75BB8259FA80}" srcOrd="0" destOrd="0" parTransId="{4D88DE57-C7BE-40DF-A7C2-26D50310FD8E}" sibTransId="{971B31F3-68F8-42BA-98A0-3D8C7E098C5B}"/>
    <dgm:cxn modelId="{96B943B5-9112-4498-9924-50B58F3CA498}" type="presOf" srcId="{F30BD55F-E9C0-48F3-A09A-D3D64D87CFFC}" destId="{D0683C80-08DA-47A3-8093-077E45AA6F70}" srcOrd="1" destOrd="0" presId="urn:microsoft.com/office/officeart/2016/7/layout/BasicLinearProcessNumbered"/>
    <dgm:cxn modelId="{D5B774CA-F608-4E24-9BDA-887EC3D35921}" type="presOf" srcId="{F30BD55F-E9C0-48F3-A09A-D3D64D87CFFC}" destId="{C5E4081F-6DEC-4794-984A-03DE92F1BCDB}" srcOrd="0" destOrd="0" presId="urn:microsoft.com/office/officeart/2016/7/layout/BasicLinearProcessNumbered"/>
    <dgm:cxn modelId="{F07F24DA-733D-4B6E-9520-538580B2309A}" type="presOf" srcId="{CBD1B37A-F36A-4748-B8AF-F9B22389631C}" destId="{B3DB5916-BF7E-48AE-8976-A33B680FD3A3}" srcOrd="0" destOrd="0" presId="urn:microsoft.com/office/officeart/2016/7/layout/BasicLinearProcessNumbered"/>
    <dgm:cxn modelId="{BD699FE5-ADB7-4ACD-AA76-E0E336E75F44}" type="presOf" srcId="{9271F051-3DE2-481C-B250-E597D03B9742}" destId="{84B3AE1D-002E-49A1-B186-F433CE2F9636}" srcOrd="0" destOrd="0" presId="urn:microsoft.com/office/officeart/2016/7/layout/BasicLinearProcessNumbered"/>
    <dgm:cxn modelId="{FC3E35EB-8C35-4CB3-874B-D81EEB058BC1}" type="presOf" srcId="{CC988B86-4E27-4C01-881C-B05CEC32488C}" destId="{C9A2A773-EC48-44CC-A3B7-B92A56407200}" srcOrd="0" destOrd="0" presId="urn:microsoft.com/office/officeart/2016/7/layout/BasicLinearProcessNumbered"/>
    <dgm:cxn modelId="{55E80EFA-599C-4A23-8E6E-F0986E7CBD61}" srcId="{1F2C92F5-6225-445A-BDDF-C71F24B59667}" destId="{F30BD55F-E9C0-48F3-A09A-D3D64D87CFFC}" srcOrd="0" destOrd="0" parTransId="{DA3AF345-6C55-49BE-BD5E-51B92730025E}" sibTransId="{DCC6907B-57C3-484C-BE77-B1C8E8130422}"/>
    <dgm:cxn modelId="{B89F9A0F-D829-4033-AD95-4DA16229EEB8}" type="presParOf" srcId="{78DD2C79-FC0B-45D6-931C-02B13A72FCB1}" destId="{119C93AE-4EE9-4E86-83ED-E5E484F3B230}" srcOrd="0" destOrd="0" presId="urn:microsoft.com/office/officeart/2016/7/layout/BasicLinearProcessNumbered"/>
    <dgm:cxn modelId="{75BEA573-F621-4502-A893-2790872B2602}" type="presParOf" srcId="{119C93AE-4EE9-4E86-83ED-E5E484F3B230}" destId="{C5E4081F-6DEC-4794-984A-03DE92F1BCDB}" srcOrd="0" destOrd="0" presId="urn:microsoft.com/office/officeart/2016/7/layout/BasicLinearProcessNumbered"/>
    <dgm:cxn modelId="{E1B0F1DA-5D68-4131-BAA3-01C7E201D7DB}" type="presParOf" srcId="{119C93AE-4EE9-4E86-83ED-E5E484F3B230}" destId="{2472197B-456C-4BBF-A751-C0A1AE3383E9}" srcOrd="1" destOrd="0" presId="urn:microsoft.com/office/officeart/2016/7/layout/BasicLinearProcessNumbered"/>
    <dgm:cxn modelId="{5AB21122-EC16-4B1E-9F8F-4B59AA0F092A}" type="presParOf" srcId="{119C93AE-4EE9-4E86-83ED-E5E484F3B230}" destId="{BD5841DF-81EB-45A6-B1D7-DBFFEEFA7FC2}" srcOrd="2" destOrd="0" presId="urn:microsoft.com/office/officeart/2016/7/layout/BasicLinearProcessNumbered"/>
    <dgm:cxn modelId="{8DBD4A00-B9A1-4C1A-A922-BA7DC1E14994}" type="presParOf" srcId="{119C93AE-4EE9-4E86-83ED-E5E484F3B230}" destId="{D0683C80-08DA-47A3-8093-077E45AA6F70}" srcOrd="3" destOrd="0" presId="urn:microsoft.com/office/officeart/2016/7/layout/BasicLinearProcessNumbered"/>
    <dgm:cxn modelId="{12D2A9BE-F7FE-4EE3-B76C-3C6B1D53CD66}" type="presParOf" srcId="{78DD2C79-FC0B-45D6-931C-02B13A72FCB1}" destId="{6ED94285-D460-44F8-BB57-D0DC4F1066D9}" srcOrd="1" destOrd="0" presId="urn:microsoft.com/office/officeart/2016/7/layout/BasicLinearProcessNumbered"/>
    <dgm:cxn modelId="{FC3995DB-DD3E-4248-85AC-A79A39671BC4}" type="presParOf" srcId="{78DD2C79-FC0B-45D6-931C-02B13A72FCB1}" destId="{39E55A9F-9DAA-4C23-AAF8-881FE637BB91}" srcOrd="2" destOrd="0" presId="urn:microsoft.com/office/officeart/2016/7/layout/BasicLinearProcessNumbered"/>
    <dgm:cxn modelId="{0D74E73D-6408-4A3A-8FBF-D4C68548833C}" type="presParOf" srcId="{39E55A9F-9DAA-4C23-AAF8-881FE637BB91}" destId="{EF4696A2-7850-4C2E-AB42-2EF8B91DD01E}" srcOrd="0" destOrd="0" presId="urn:microsoft.com/office/officeart/2016/7/layout/BasicLinearProcessNumbered"/>
    <dgm:cxn modelId="{7ED7F59B-CC64-402C-9634-F017745503A4}" type="presParOf" srcId="{39E55A9F-9DAA-4C23-AAF8-881FE637BB91}" destId="{C9A2A773-EC48-44CC-A3B7-B92A56407200}" srcOrd="1" destOrd="0" presId="urn:microsoft.com/office/officeart/2016/7/layout/BasicLinearProcessNumbered"/>
    <dgm:cxn modelId="{7345E049-B075-4E84-8C71-27912015F415}" type="presParOf" srcId="{39E55A9F-9DAA-4C23-AAF8-881FE637BB91}" destId="{D9091FDC-BE34-404C-ACAA-F0DFA5B27B65}" srcOrd="2" destOrd="0" presId="urn:microsoft.com/office/officeart/2016/7/layout/BasicLinearProcessNumbered"/>
    <dgm:cxn modelId="{C7570A7B-00CF-48CF-B304-AE04EFBEED1A}" type="presParOf" srcId="{39E55A9F-9DAA-4C23-AAF8-881FE637BB91}" destId="{B302C1EE-7E1D-4B02-9D3F-C28E74877288}" srcOrd="3" destOrd="0" presId="urn:microsoft.com/office/officeart/2016/7/layout/BasicLinearProcessNumbered"/>
    <dgm:cxn modelId="{9AC952C3-75F6-40A2-9F22-1903ED9ADF55}" type="presParOf" srcId="{78DD2C79-FC0B-45D6-931C-02B13A72FCB1}" destId="{BCA28580-6875-42C7-8B76-EADBAAAE261C}" srcOrd="3" destOrd="0" presId="urn:microsoft.com/office/officeart/2016/7/layout/BasicLinearProcessNumbered"/>
    <dgm:cxn modelId="{43EC808E-53DB-46B9-B7B8-28B0B291F0C6}" type="presParOf" srcId="{78DD2C79-FC0B-45D6-931C-02B13A72FCB1}" destId="{7887552C-9FC4-4B57-B3BB-D8D0C335FDB7}" srcOrd="4" destOrd="0" presId="urn:microsoft.com/office/officeart/2016/7/layout/BasicLinearProcessNumbered"/>
    <dgm:cxn modelId="{A4A72BA9-A0CE-4F95-A0E5-9A2343CEEF58}" type="presParOf" srcId="{7887552C-9FC4-4B57-B3BB-D8D0C335FDB7}" destId="{84B3AE1D-002E-49A1-B186-F433CE2F9636}" srcOrd="0" destOrd="0" presId="urn:microsoft.com/office/officeart/2016/7/layout/BasicLinearProcessNumbered"/>
    <dgm:cxn modelId="{A225212F-85F5-46D5-8EF8-043A8556896B}" type="presParOf" srcId="{7887552C-9FC4-4B57-B3BB-D8D0C335FDB7}" destId="{B3DB5916-BF7E-48AE-8976-A33B680FD3A3}" srcOrd="1" destOrd="0" presId="urn:microsoft.com/office/officeart/2016/7/layout/BasicLinearProcessNumbered"/>
    <dgm:cxn modelId="{B38B12C6-AECD-4B11-B97B-68043C879867}" type="presParOf" srcId="{7887552C-9FC4-4B57-B3BB-D8D0C335FDB7}" destId="{C4DD6922-37CB-45B9-97A2-959BD943FD5B}" srcOrd="2" destOrd="0" presId="urn:microsoft.com/office/officeart/2016/7/layout/BasicLinearProcessNumbered"/>
    <dgm:cxn modelId="{550CF7F7-539C-4BB5-889D-9C496CEB39E4}" type="presParOf" srcId="{7887552C-9FC4-4B57-B3BB-D8D0C335FDB7}" destId="{EC801969-1083-4A1E-9A9E-93965EDD29D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C6A803-DC20-427E-BC03-C66DF34B266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AF4C9BF-7422-4231-AE28-67A8E741F6DD}">
      <dgm:prSet/>
      <dgm:spPr/>
      <dgm:t>
        <a:bodyPr/>
        <a:lstStyle/>
        <a:p>
          <a:r>
            <a:rPr lang="en-US"/>
            <a:t>File header and tail signatures are used to identify file types</a:t>
          </a:r>
        </a:p>
      </dgm:t>
    </dgm:pt>
    <dgm:pt modelId="{9BDC796C-40D6-4D15-AB30-5293DD554AF5}" type="parTrans" cxnId="{4995D5AB-AB2A-4257-9440-C9D785786B0D}">
      <dgm:prSet/>
      <dgm:spPr/>
      <dgm:t>
        <a:bodyPr/>
        <a:lstStyle/>
        <a:p>
          <a:endParaRPr lang="en-US"/>
        </a:p>
      </dgm:t>
    </dgm:pt>
    <dgm:pt modelId="{5B930880-BE52-457E-8EE2-92802240244F}" type="sibTrans" cxnId="{4995D5AB-AB2A-4257-9440-C9D785786B0D}">
      <dgm:prSet/>
      <dgm:spPr/>
      <dgm:t>
        <a:bodyPr/>
        <a:lstStyle/>
        <a:p>
          <a:endParaRPr lang="en-US"/>
        </a:p>
      </dgm:t>
    </dgm:pt>
    <dgm:pt modelId="{88BB0E47-D44D-49BA-9D40-287FB8E614C0}">
      <dgm:prSet/>
      <dgm:spPr/>
      <dgm:t>
        <a:bodyPr/>
        <a:lstStyle/>
        <a:p>
          <a:r>
            <a:rPr lang="en-US"/>
            <a:t>The content of a file is enclosed in header and tail signatures</a:t>
          </a:r>
        </a:p>
      </dgm:t>
    </dgm:pt>
    <dgm:pt modelId="{513B699D-5AF6-4C2A-9254-E0502D8D53F9}" type="parTrans" cxnId="{10FA7475-BA1A-4BB8-9F14-7D8F367DC66B}">
      <dgm:prSet/>
      <dgm:spPr/>
      <dgm:t>
        <a:bodyPr/>
        <a:lstStyle/>
        <a:p>
          <a:endParaRPr lang="en-US"/>
        </a:p>
      </dgm:t>
    </dgm:pt>
    <dgm:pt modelId="{A7AAB05A-F801-430D-AF75-029DD00AEFDD}" type="sibTrans" cxnId="{10FA7475-BA1A-4BB8-9F14-7D8F367DC66B}">
      <dgm:prSet/>
      <dgm:spPr/>
      <dgm:t>
        <a:bodyPr/>
        <a:lstStyle/>
        <a:p>
          <a:endParaRPr lang="en-US"/>
        </a:p>
      </dgm:t>
    </dgm:pt>
    <dgm:pt modelId="{3788C88F-2F5E-406D-B4E1-32F63DA7EF66}">
      <dgm:prSet/>
      <dgm:spPr/>
      <dgm:t>
        <a:bodyPr/>
        <a:lstStyle/>
        <a:p>
          <a:r>
            <a:rPr lang="en-US"/>
            <a:t>Many tools can used for carving file content</a:t>
          </a:r>
        </a:p>
      </dgm:t>
    </dgm:pt>
    <dgm:pt modelId="{B1407560-862E-4B15-85E8-8C363996995D}" type="parTrans" cxnId="{88359373-D5D2-4AA2-9AE6-3F21D07A2D84}">
      <dgm:prSet/>
      <dgm:spPr/>
      <dgm:t>
        <a:bodyPr/>
        <a:lstStyle/>
        <a:p>
          <a:endParaRPr lang="en-US"/>
        </a:p>
      </dgm:t>
    </dgm:pt>
    <dgm:pt modelId="{CC2D2AA1-6321-4E57-8BF7-E6F316803355}" type="sibTrans" cxnId="{88359373-D5D2-4AA2-9AE6-3F21D07A2D84}">
      <dgm:prSet/>
      <dgm:spPr/>
      <dgm:t>
        <a:bodyPr/>
        <a:lstStyle/>
        <a:p>
          <a:endParaRPr lang="en-US"/>
        </a:p>
      </dgm:t>
    </dgm:pt>
    <dgm:pt modelId="{9C7D6779-0DBD-4C10-B8C9-E39A971C7F71}">
      <dgm:prSet/>
      <dgm:spPr/>
      <dgm:t>
        <a:bodyPr/>
        <a:lstStyle/>
        <a:p>
          <a:r>
            <a:rPr lang="en-US"/>
            <a:t>Note the file names/metadata can’t be retrieved</a:t>
          </a:r>
        </a:p>
      </dgm:t>
    </dgm:pt>
    <dgm:pt modelId="{799317D7-514B-4791-8EF9-8A3B3776ADE7}" type="parTrans" cxnId="{7601E5C6-189E-4A32-95DC-3722BBE23C31}">
      <dgm:prSet/>
      <dgm:spPr/>
      <dgm:t>
        <a:bodyPr/>
        <a:lstStyle/>
        <a:p>
          <a:endParaRPr lang="en-US"/>
        </a:p>
      </dgm:t>
    </dgm:pt>
    <dgm:pt modelId="{DC045F67-6344-4B56-AC26-ABDCAE9EC3B8}" type="sibTrans" cxnId="{7601E5C6-189E-4A32-95DC-3722BBE23C31}">
      <dgm:prSet/>
      <dgm:spPr/>
      <dgm:t>
        <a:bodyPr/>
        <a:lstStyle/>
        <a:p>
          <a:endParaRPr lang="en-US"/>
        </a:p>
      </dgm:t>
    </dgm:pt>
    <dgm:pt modelId="{E8BDAB89-DE3D-4244-B085-AB9551B7775F}" type="pres">
      <dgm:prSet presAssocID="{FDC6A803-DC20-427E-BC03-C66DF34B2668}" presName="outerComposite" presStyleCnt="0">
        <dgm:presLayoutVars>
          <dgm:chMax val="5"/>
          <dgm:dir/>
          <dgm:resizeHandles val="exact"/>
        </dgm:presLayoutVars>
      </dgm:prSet>
      <dgm:spPr/>
    </dgm:pt>
    <dgm:pt modelId="{6A028AA9-7723-4558-88F4-9F4DCF41C997}" type="pres">
      <dgm:prSet presAssocID="{FDC6A803-DC20-427E-BC03-C66DF34B2668}" presName="dummyMaxCanvas" presStyleCnt="0">
        <dgm:presLayoutVars/>
      </dgm:prSet>
      <dgm:spPr/>
    </dgm:pt>
    <dgm:pt modelId="{509C2F78-0E72-4D29-9803-413B32EC877B}" type="pres">
      <dgm:prSet presAssocID="{FDC6A803-DC20-427E-BC03-C66DF34B2668}" presName="FourNodes_1" presStyleLbl="node1" presStyleIdx="0" presStyleCnt="4">
        <dgm:presLayoutVars>
          <dgm:bulletEnabled val="1"/>
        </dgm:presLayoutVars>
      </dgm:prSet>
      <dgm:spPr/>
    </dgm:pt>
    <dgm:pt modelId="{688E3C52-1DD9-4C8D-9F8A-0AC93A807FDF}" type="pres">
      <dgm:prSet presAssocID="{FDC6A803-DC20-427E-BC03-C66DF34B2668}" presName="FourNodes_2" presStyleLbl="node1" presStyleIdx="1" presStyleCnt="4">
        <dgm:presLayoutVars>
          <dgm:bulletEnabled val="1"/>
        </dgm:presLayoutVars>
      </dgm:prSet>
      <dgm:spPr/>
    </dgm:pt>
    <dgm:pt modelId="{36A1A087-CA14-427B-9437-984C3EC0A78B}" type="pres">
      <dgm:prSet presAssocID="{FDC6A803-DC20-427E-BC03-C66DF34B2668}" presName="FourNodes_3" presStyleLbl="node1" presStyleIdx="2" presStyleCnt="4">
        <dgm:presLayoutVars>
          <dgm:bulletEnabled val="1"/>
        </dgm:presLayoutVars>
      </dgm:prSet>
      <dgm:spPr/>
    </dgm:pt>
    <dgm:pt modelId="{BA7425EB-94B4-44E7-870D-471DC10FD63E}" type="pres">
      <dgm:prSet presAssocID="{FDC6A803-DC20-427E-BC03-C66DF34B2668}" presName="FourNodes_4" presStyleLbl="node1" presStyleIdx="3" presStyleCnt="4">
        <dgm:presLayoutVars>
          <dgm:bulletEnabled val="1"/>
        </dgm:presLayoutVars>
      </dgm:prSet>
      <dgm:spPr/>
    </dgm:pt>
    <dgm:pt modelId="{F44F26AE-A7F5-43E0-B784-73B923ECFFE4}" type="pres">
      <dgm:prSet presAssocID="{FDC6A803-DC20-427E-BC03-C66DF34B2668}" presName="FourConn_1-2" presStyleLbl="fgAccFollowNode1" presStyleIdx="0" presStyleCnt="3">
        <dgm:presLayoutVars>
          <dgm:bulletEnabled val="1"/>
        </dgm:presLayoutVars>
      </dgm:prSet>
      <dgm:spPr/>
    </dgm:pt>
    <dgm:pt modelId="{793D4104-3A2E-408D-B6A6-5C886A76044C}" type="pres">
      <dgm:prSet presAssocID="{FDC6A803-DC20-427E-BC03-C66DF34B2668}" presName="FourConn_2-3" presStyleLbl="fgAccFollowNode1" presStyleIdx="1" presStyleCnt="3">
        <dgm:presLayoutVars>
          <dgm:bulletEnabled val="1"/>
        </dgm:presLayoutVars>
      </dgm:prSet>
      <dgm:spPr/>
    </dgm:pt>
    <dgm:pt modelId="{204ED555-49A8-4D5B-AF61-94BC657C49A9}" type="pres">
      <dgm:prSet presAssocID="{FDC6A803-DC20-427E-BC03-C66DF34B2668}" presName="FourConn_3-4" presStyleLbl="fgAccFollowNode1" presStyleIdx="2" presStyleCnt="3">
        <dgm:presLayoutVars>
          <dgm:bulletEnabled val="1"/>
        </dgm:presLayoutVars>
      </dgm:prSet>
      <dgm:spPr/>
    </dgm:pt>
    <dgm:pt modelId="{E1F20843-DF69-4D76-84BB-5FADB47B8209}" type="pres">
      <dgm:prSet presAssocID="{FDC6A803-DC20-427E-BC03-C66DF34B2668}" presName="FourNodes_1_text" presStyleLbl="node1" presStyleIdx="3" presStyleCnt="4">
        <dgm:presLayoutVars>
          <dgm:bulletEnabled val="1"/>
        </dgm:presLayoutVars>
      </dgm:prSet>
      <dgm:spPr/>
    </dgm:pt>
    <dgm:pt modelId="{62953BCB-336A-4F53-AFAF-F6241A5A2C5A}" type="pres">
      <dgm:prSet presAssocID="{FDC6A803-DC20-427E-BC03-C66DF34B2668}" presName="FourNodes_2_text" presStyleLbl="node1" presStyleIdx="3" presStyleCnt="4">
        <dgm:presLayoutVars>
          <dgm:bulletEnabled val="1"/>
        </dgm:presLayoutVars>
      </dgm:prSet>
      <dgm:spPr/>
    </dgm:pt>
    <dgm:pt modelId="{92251A1E-BF0C-4563-97F4-B4C01ABD41FC}" type="pres">
      <dgm:prSet presAssocID="{FDC6A803-DC20-427E-BC03-C66DF34B2668}" presName="FourNodes_3_text" presStyleLbl="node1" presStyleIdx="3" presStyleCnt="4">
        <dgm:presLayoutVars>
          <dgm:bulletEnabled val="1"/>
        </dgm:presLayoutVars>
      </dgm:prSet>
      <dgm:spPr/>
    </dgm:pt>
    <dgm:pt modelId="{9A9AD27D-DDAC-450A-80B5-74127EA1D4BB}" type="pres">
      <dgm:prSet presAssocID="{FDC6A803-DC20-427E-BC03-C66DF34B266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D5B370A-F1D8-4CC8-8CF0-60937A981252}" type="presOf" srcId="{A7AAB05A-F801-430D-AF75-029DD00AEFDD}" destId="{793D4104-3A2E-408D-B6A6-5C886A76044C}" srcOrd="0" destOrd="0" presId="urn:microsoft.com/office/officeart/2005/8/layout/vProcess5"/>
    <dgm:cxn modelId="{41A12F11-86AE-4725-8B85-8074A6C2AD39}" type="presOf" srcId="{EAF4C9BF-7422-4231-AE28-67A8E741F6DD}" destId="{E1F20843-DF69-4D76-84BB-5FADB47B8209}" srcOrd="1" destOrd="0" presId="urn:microsoft.com/office/officeart/2005/8/layout/vProcess5"/>
    <dgm:cxn modelId="{0C2E7422-8DF2-4F15-860A-17335139A770}" type="presOf" srcId="{88BB0E47-D44D-49BA-9D40-287FB8E614C0}" destId="{62953BCB-336A-4F53-AFAF-F6241A5A2C5A}" srcOrd="1" destOrd="0" presId="urn:microsoft.com/office/officeart/2005/8/layout/vProcess5"/>
    <dgm:cxn modelId="{4F824F48-1BEA-434B-8ED6-0F98CD33B836}" type="presOf" srcId="{88BB0E47-D44D-49BA-9D40-287FB8E614C0}" destId="{688E3C52-1DD9-4C8D-9F8A-0AC93A807FDF}" srcOrd="0" destOrd="0" presId="urn:microsoft.com/office/officeart/2005/8/layout/vProcess5"/>
    <dgm:cxn modelId="{96355C49-FA2F-4536-B2C4-1932F7BE3E9E}" type="presOf" srcId="{CC2D2AA1-6321-4E57-8BF7-E6F316803355}" destId="{204ED555-49A8-4D5B-AF61-94BC657C49A9}" srcOrd="0" destOrd="0" presId="urn:microsoft.com/office/officeart/2005/8/layout/vProcess5"/>
    <dgm:cxn modelId="{88359373-D5D2-4AA2-9AE6-3F21D07A2D84}" srcId="{FDC6A803-DC20-427E-BC03-C66DF34B2668}" destId="{3788C88F-2F5E-406D-B4E1-32F63DA7EF66}" srcOrd="2" destOrd="0" parTransId="{B1407560-862E-4B15-85E8-8C363996995D}" sibTransId="{CC2D2AA1-6321-4E57-8BF7-E6F316803355}"/>
    <dgm:cxn modelId="{10FA7475-BA1A-4BB8-9F14-7D8F367DC66B}" srcId="{FDC6A803-DC20-427E-BC03-C66DF34B2668}" destId="{88BB0E47-D44D-49BA-9D40-287FB8E614C0}" srcOrd="1" destOrd="0" parTransId="{513B699D-5AF6-4C2A-9254-E0502D8D53F9}" sibTransId="{A7AAB05A-F801-430D-AF75-029DD00AEFDD}"/>
    <dgm:cxn modelId="{3E549659-2848-4733-A757-BB048AB4A77B}" type="presOf" srcId="{3788C88F-2F5E-406D-B4E1-32F63DA7EF66}" destId="{36A1A087-CA14-427B-9437-984C3EC0A78B}" srcOrd="0" destOrd="0" presId="urn:microsoft.com/office/officeart/2005/8/layout/vProcess5"/>
    <dgm:cxn modelId="{5F8CD2A8-F08D-4C53-8679-6B5B538F81BC}" type="presOf" srcId="{5B930880-BE52-457E-8EE2-92802240244F}" destId="{F44F26AE-A7F5-43E0-B784-73B923ECFFE4}" srcOrd="0" destOrd="0" presId="urn:microsoft.com/office/officeart/2005/8/layout/vProcess5"/>
    <dgm:cxn modelId="{4995D5AB-AB2A-4257-9440-C9D785786B0D}" srcId="{FDC6A803-DC20-427E-BC03-C66DF34B2668}" destId="{EAF4C9BF-7422-4231-AE28-67A8E741F6DD}" srcOrd="0" destOrd="0" parTransId="{9BDC796C-40D6-4D15-AB30-5293DD554AF5}" sibTransId="{5B930880-BE52-457E-8EE2-92802240244F}"/>
    <dgm:cxn modelId="{19748DBC-0CF4-4435-A9C7-B6AFE55EB1A1}" type="presOf" srcId="{FDC6A803-DC20-427E-BC03-C66DF34B2668}" destId="{E8BDAB89-DE3D-4244-B085-AB9551B7775F}" srcOrd="0" destOrd="0" presId="urn:microsoft.com/office/officeart/2005/8/layout/vProcess5"/>
    <dgm:cxn modelId="{7601E5C6-189E-4A32-95DC-3722BBE23C31}" srcId="{FDC6A803-DC20-427E-BC03-C66DF34B2668}" destId="{9C7D6779-0DBD-4C10-B8C9-E39A971C7F71}" srcOrd="3" destOrd="0" parTransId="{799317D7-514B-4791-8EF9-8A3B3776ADE7}" sibTransId="{DC045F67-6344-4B56-AC26-ABDCAE9EC3B8}"/>
    <dgm:cxn modelId="{07FD24C9-379B-4329-BF23-849651B98619}" type="presOf" srcId="{EAF4C9BF-7422-4231-AE28-67A8E741F6DD}" destId="{509C2F78-0E72-4D29-9803-413B32EC877B}" srcOrd="0" destOrd="0" presId="urn:microsoft.com/office/officeart/2005/8/layout/vProcess5"/>
    <dgm:cxn modelId="{62EAD2CA-11AF-4FD4-8082-4062F5A619D5}" type="presOf" srcId="{9C7D6779-0DBD-4C10-B8C9-E39A971C7F71}" destId="{BA7425EB-94B4-44E7-870D-471DC10FD63E}" srcOrd="0" destOrd="0" presId="urn:microsoft.com/office/officeart/2005/8/layout/vProcess5"/>
    <dgm:cxn modelId="{7D86C9DA-60FB-4F57-9F02-2108D7A6A71D}" type="presOf" srcId="{3788C88F-2F5E-406D-B4E1-32F63DA7EF66}" destId="{92251A1E-BF0C-4563-97F4-B4C01ABD41FC}" srcOrd="1" destOrd="0" presId="urn:microsoft.com/office/officeart/2005/8/layout/vProcess5"/>
    <dgm:cxn modelId="{30DF01E8-D30D-42EE-B2D9-ED505A8810AC}" type="presOf" srcId="{9C7D6779-0DBD-4C10-B8C9-E39A971C7F71}" destId="{9A9AD27D-DDAC-450A-80B5-74127EA1D4BB}" srcOrd="1" destOrd="0" presId="urn:microsoft.com/office/officeart/2005/8/layout/vProcess5"/>
    <dgm:cxn modelId="{32666390-4CB8-46B6-A148-216155E5D484}" type="presParOf" srcId="{E8BDAB89-DE3D-4244-B085-AB9551B7775F}" destId="{6A028AA9-7723-4558-88F4-9F4DCF41C997}" srcOrd="0" destOrd="0" presId="urn:microsoft.com/office/officeart/2005/8/layout/vProcess5"/>
    <dgm:cxn modelId="{AD13D851-378C-43A5-A4C4-A82036CC67B5}" type="presParOf" srcId="{E8BDAB89-DE3D-4244-B085-AB9551B7775F}" destId="{509C2F78-0E72-4D29-9803-413B32EC877B}" srcOrd="1" destOrd="0" presId="urn:microsoft.com/office/officeart/2005/8/layout/vProcess5"/>
    <dgm:cxn modelId="{6E50FA10-E2A6-4189-AEF1-BBA7E509E025}" type="presParOf" srcId="{E8BDAB89-DE3D-4244-B085-AB9551B7775F}" destId="{688E3C52-1DD9-4C8D-9F8A-0AC93A807FDF}" srcOrd="2" destOrd="0" presId="urn:microsoft.com/office/officeart/2005/8/layout/vProcess5"/>
    <dgm:cxn modelId="{A15F897F-C9E1-4A76-822F-7D9C59F11903}" type="presParOf" srcId="{E8BDAB89-DE3D-4244-B085-AB9551B7775F}" destId="{36A1A087-CA14-427B-9437-984C3EC0A78B}" srcOrd="3" destOrd="0" presId="urn:microsoft.com/office/officeart/2005/8/layout/vProcess5"/>
    <dgm:cxn modelId="{7FB140A6-0DEB-4401-92AD-67837D3F3106}" type="presParOf" srcId="{E8BDAB89-DE3D-4244-B085-AB9551B7775F}" destId="{BA7425EB-94B4-44E7-870D-471DC10FD63E}" srcOrd="4" destOrd="0" presId="urn:microsoft.com/office/officeart/2005/8/layout/vProcess5"/>
    <dgm:cxn modelId="{A02A15CE-692B-40EB-B5C2-FDAFE02DE8BD}" type="presParOf" srcId="{E8BDAB89-DE3D-4244-B085-AB9551B7775F}" destId="{F44F26AE-A7F5-43E0-B784-73B923ECFFE4}" srcOrd="5" destOrd="0" presId="urn:microsoft.com/office/officeart/2005/8/layout/vProcess5"/>
    <dgm:cxn modelId="{4CF7434E-FE87-408F-9094-458E30C710D9}" type="presParOf" srcId="{E8BDAB89-DE3D-4244-B085-AB9551B7775F}" destId="{793D4104-3A2E-408D-B6A6-5C886A76044C}" srcOrd="6" destOrd="0" presId="urn:microsoft.com/office/officeart/2005/8/layout/vProcess5"/>
    <dgm:cxn modelId="{01CF2E96-6DBF-40EE-A611-9D13F44284D0}" type="presParOf" srcId="{E8BDAB89-DE3D-4244-B085-AB9551B7775F}" destId="{204ED555-49A8-4D5B-AF61-94BC657C49A9}" srcOrd="7" destOrd="0" presId="urn:microsoft.com/office/officeart/2005/8/layout/vProcess5"/>
    <dgm:cxn modelId="{59261795-06AE-4203-BEF3-AE7C09C1974D}" type="presParOf" srcId="{E8BDAB89-DE3D-4244-B085-AB9551B7775F}" destId="{E1F20843-DF69-4D76-84BB-5FADB47B8209}" srcOrd="8" destOrd="0" presId="urn:microsoft.com/office/officeart/2005/8/layout/vProcess5"/>
    <dgm:cxn modelId="{2428327D-A892-4935-9952-58642481F962}" type="presParOf" srcId="{E8BDAB89-DE3D-4244-B085-AB9551B7775F}" destId="{62953BCB-336A-4F53-AFAF-F6241A5A2C5A}" srcOrd="9" destOrd="0" presId="urn:microsoft.com/office/officeart/2005/8/layout/vProcess5"/>
    <dgm:cxn modelId="{EE678D44-2F81-49AA-BD36-67A48A882BAD}" type="presParOf" srcId="{E8BDAB89-DE3D-4244-B085-AB9551B7775F}" destId="{92251A1E-BF0C-4563-97F4-B4C01ABD41FC}" srcOrd="10" destOrd="0" presId="urn:microsoft.com/office/officeart/2005/8/layout/vProcess5"/>
    <dgm:cxn modelId="{07F85049-B93B-4169-9F6E-AC3CA05402D3}" type="presParOf" srcId="{E8BDAB89-DE3D-4244-B085-AB9551B7775F}" destId="{9A9AD27D-DDAC-450A-80B5-74127EA1D4B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6DE90-DCF3-45AF-9CD9-9E8DEE35D5B8}">
      <dsp:nvSpPr>
        <dsp:cNvPr id="0" name=""/>
        <dsp:cNvSpPr/>
      </dsp:nvSpPr>
      <dsp:spPr>
        <a:xfrm>
          <a:off x="5703" y="1125707"/>
          <a:ext cx="589886" cy="589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DD3D9-BABD-4EBC-A7EA-4E66FFFC05B2}">
      <dsp:nvSpPr>
        <dsp:cNvPr id="0" name=""/>
        <dsp:cNvSpPr/>
      </dsp:nvSpPr>
      <dsp:spPr>
        <a:xfrm>
          <a:off x="5703" y="1794803"/>
          <a:ext cx="1685390" cy="746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How file systems retrieve file content?</a:t>
          </a:r>
        </a:p>
      </dsp:txBody>
      <dsp:txXfrm>
        <a:off x="5703" y="1794803"/>
        <a:ext cx="1685390" cy="746575"/>
      </dsp:txXfrm>
    </dsp:sp>
    <dsp:sp modelId="{04A5F6AD-DC55-4F3A-B481-AD59C9EDBA2E}">
      <dsp:nvSpPr>
        <dsp:cNvPr id="0" name=""/>
        <dsp:cNvSpPr/>
      </dsp:nvSpPr>
      <dsp:spPr>
        <a:xfrm>
          <a:off x="5703" y="2578219"/>
          <a:ext cx="1685390" cy="38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5100F6-B4CB-4447-86C9-0D1F3E5D61F5}">
      <dsp:nvSpPr>
        <dsp:cNvPr id="0" name=""/>
        <dsp:cNvSpPr/>
      </dsp:nvSpPr>
      <dsp:spPr>
        <a:xfrm>
          <a:off x="1986037" y="1125707"/>
          <a:ext cx="589886" cy="589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903C9-11C4-47E6-BBE9-0BF8C70300B5}">
      <dsp:nvSpPr>
        <dsp:cNvPr id="0" name=""/>
        <dsp:cNvSpPr/>
      </dsp:nvSpPr>
      <dsp:spPr>
        <a:xfrm>
          <a:off x="1986037" y="1794803"/>
          <a:ext cx="1685390" cy="746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What is data carving? </a:t>
          </a:r>
        </a:p>
      </dsp:txBody>
      <dsp:txXfrm>
        <a:off x="1986037" y="1794803"/>
        <a:ext cx="1685390" cy="746575"/>
      </dsp:txXfrm>
    </dsp:sp>
    <dsp:sp modelId="{FF539BD7-E621-4757-AC44-6C0BFA33436B}">
      <dsp:nvSpPr>
        <dsp:cNvPr id="0" name=""/>
        <dsp:cNvSpPr/>
      </dsp:nvSpPr>
      <dsp:spPr>
        <a:xfrm>
          <a:off x="1986037" y="2578219"/>
          <a:ext cx="1685390" cy="38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B819A-A890-4A17-9D16-AF08C7BF27A6}">
      <dsp:nvSpPr>
        <dsp:cNvPr id="0" name=""/>
        <dsp:cNvSpPr/>
      </dsp:nvSpPr>
      <dsp:spPr>
        <a:xfrm>
          <a:off x="3966371" y="1125707"/>
          <a:ext cx="589886" cy="589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DEB3D-3C72-4016-AA25-14EEE79724F0}">
      <dsp:nvSpPr>
        <dsp:cNvPr id="0" name=""/>
        <dsp:cNvSpPr/>
      </dsp:nvSpPr>
      <dsp:spPr>
        <a:xfrm>
          <a:off x="3966371" y="1794803"/>
          <a:ext cx="1685390" cy="746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Examining image signatures using </a:t>
          </a:r>
          <a:r>
            <a:rPr lang="en-US" sz="1400" i="1" kern="1200"/>
            <a:t>xxd</a:t>
          </a:r>
          <a:endParaRPr lang="en-US" sz="1400" kern="1200"/>
        </a:p>
      </dsp:txBody>
      <dsp:txXfrm>
        <a:off x="3966371" y="1794803"/>
        <a:ext cx="1685390" cy="746575"/>
      </dsp:txXfrm>
    </dsp:sp>
    <dsp:sp modelId="{B9CA6D6A-28C4-4B08-A4A4-C4FAD1C6FEBB}">
      <dsp:nvSpPr>
        <dsp:cNvPr id="0" name=""/>
        <dsp:cNvSpPr/>
      </dsp:nvSpPr>
      <dsp:spPr>
        <a:xfrm>
          <a:off x="3966371" y="2578219"/>
          <a:ext cx="1685390" cy="38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6BAC9A-3907-4437-B96B-A17F1DB1FC4E}">
      <dsp:nvSpPr>
        <dsp:cNvPr id="0" name=""/>
        <dsp:cNvSpPr/>
      </dsp:nvSpPr>
      <dsp:spPr>
        <a:xfrm>
          <a:off x="5946705" y="1125707"/>
          <a:ext cx="589886" cy="589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9757F-1730-473B-9E62-EA6CB1918B2A}">
      <dsp:nvSpPr>
        <dsp:cNvPr id="0" name=""/>
        <dsp:cNvSpPr/>
      </dsp:nvSpPr>
      <dsp:spPr>
        <a:xfrm>
          <a:off x="5946705" y="1794803"/>
          <a:ext cx="1685390" cy="746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Extracting images from a corrupted Word document using </a:t>
          </a:r>
          <a:r>
            <a:rPr lang="en-GB" sz="1400" i="1" kern="1200"/>
            <a:t>bless</a:t>
          </a:r>
          <a:endParaRPr lang="en-US" sz="1400" kern="1200"/>
        </a:p>
      </dsp:txBody>
      <dsp:txXfrm>
        <a:off x="5946705" y="1794803"/>
        <a:ext cx="1685390" cy="746575"/>
      </dsp:txXfrm>
    </dsp:sp>
    <dsp:sp modelId="{EAB271CA-8AA2-47F9-9190-55955E3102B3}">
      <dsp:nvSpPr>
        <dsp:cNvPr id="0" name=""/>
        <dsp:cNvSpPr/>
      </dsp:nvSpPr>
      <dsp:spPr>
        <a:xfrm>
          <a:off x="5946705" y="2578219"/>
          <a:ext cx="1685390" cy="38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carving embedded files</a:t>
          </a:r>
          <a:endParaRPr lang="en-US" sz="1100" kern="1200"/>
        </a:p>
      </dsp:txBody>
      <dsp:txXfrm>
        <a:off x="5946705" y="2578219"/>
        <a:ext cx="1685390" cy="389554"/>
      </dsp:txXfrm>
    </dsp:sp>
    <dsp:sp modelId="{8B7EEDCB-D732-4D71-AAB1-6BD3B42B61F2}">
      <dsp:nvSpPr>
        <dsp:cNvPr id="0" name=""/>
        <dsp:cNvSpPr/>
      </dsp:nvSpPr>
      <dsp:spPr>
        <a:xfrm>
          <a:off x="7927039" y="1125707"/>
          <a:ext cx="589886" cy="5898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F303F-A994-4429-AD1D-12431BB33B9A}">
      <dsp:nvSpPr>
        <dsp:cNvPr id="0" name=""/>
        <dsp:cNvSpPr/>
      </dsp:nvSpPr>
      <dsp:spPr>
        <a:xfrm>
          <a:off x="7927039" y="1794803"/>
          <a:ext cx="1685390" cy="746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Carving a USB image</a:t>
          </a:r>
          <a:r>
            <a:rPr lang="en-GB" sz="1400" i="1" kern="1200"/>
            <a:t> </a:t>
          </a:r>
          <a:r>
            <a:rPr lang="en-GB" sz="1400" kern="1200"/>
            <a:t>using</a:t>
          </a:r>
          <a:r>
            <a:rPr lang="en-GB" sz="1400" i="1" kern="1200"/>
            <a:t> scalpel</a:t>
          </a:r>
          <a:endParaRPr lang="en-US" sz="1400" kern="1200"/>
        </a:p>
      </dsp:txBody>
      <dsp:txXfrm>
        <a:off x="7927039" y="1794803"/>
        <a:ext cx="1685390" cy="746575"/>
      </dsp:txXfrm>
    </dsp:sp>
    <dsp:sp modelId="{DB9E2C42-95E1-4711-A434-6001618936E8}">
      <dsp:nvSpPr>
        <dsp:cNvPr id="0" name=""/>
        <dsp:cNvSpPr/>
      </dsp:nvSpPr>
      <dsp:spPr>
        <a:xfrm>
          <a:off x="7927039" y="2578219"/>
          <a:ext cx="1685390" cy="38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carving deleted files</a:t>
          </a:r>
          <a:endParaRPr lang="en-US" sz="1100" kern="1200"/>
        </a:p>
      </dsp:txBody>
      <dsp:txXfrm>
        <a:off x="7927039" y="2578219"/>
        <a:ext cx="1685390" cy="389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C2B56-3C65-4F83-9167-2A21A40AB8DD}">
      <dsp:nvSpPr>
        <dsp:cNvPr id="0" name=""/>
        <dsp:cNvSpPr/>
      </dsp:nvSpPr>
      <dsp:spPr>
        <a:xfrm>
          <a:off x="0" y="499"/>
          <a:ext cx="9618133" cy="11692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50CF9-E66D-4C38-933E-5D912B66C436}">
      <dsp:nvSpPr>
        <dsp:cNvPr id="0" name=""/>
        <dsp:cNvSpPr/>
      </dsp:nvSpPr>
      <dsp:spPr>
        <a:xfrm>
          <a:off x="353707" y="263587"/>
          <a:ext cx="643104" cy="643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8CAC8-31B8-41BA-B4ED-55955FE7C487}">
      <dsp:nvSpPr>
        <dsp:cNvPr id="0" name=""/>
        <dsp:cNvSpPr/>
      </dsp:nvSpPr>
      <dsp:spPr>
        <a:xfrm>
          <a:off x="1350519" y="499"/>
          <a:ext cx="4328159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 well-known computer forensics term</a:t>
          </a:r>
          <a:endParaRPr lang="en-US" sz="2500" kern="1200"/>
        </a:p>
      </dsp:txBody>
      <dsp:txXfrm>
        <a:off x="1350519" y="499"/>
        <a:ext cx="4328159" cy="1169280"/>
      </dsp:txXfrm>
    </dsp:sp>
    <dsp:sp modelId="{2782C299-F5D0-4E50-8390-CB59260D0119}">
      <dsp:nvSpPr>
        <dsp:cNvPr id="0" name=""/>
        <dsp:cNvSpPr/>
      </dsp:nvSpPr>
      <dsp:spPr>
        <a:xfrm>
          <a:off x="5678679" y="499"/>
          <a:ext cx="393945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aka file carving</a:t>
          </a:r>
          <a:endParaRPr lang="en-US" sz="1500" kern="1200"/>
        </a:p>
      </dsp:txBody>
      <dsp:txXfrm>
        <a:off x="5678679" y="499"/>
        <a:ext cx="3939453" cy="1169280"/>
      </dsp:txXfrm>
    </dsp:sp>
    <dsp:sp modelId="{41806E4A-1E18-4EDE-8146-A60F69851B3B}">
      <dsp:nvSpPr>
        <dsp:cNvPr id="0" name=""/>
        <dsp:cNvSpPr/>
      </dsp:nvSpPr>
      <dsp:spPr>
        <a:xfrm>
          <a:off x="0" y="1462100"/>
          <a:ext cx="9618133" cy="11692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DFE8B-FC29-485C-95DE-B9306C5B48BC}">
      <dsp:nvSpPr>
        <dsp:cNvPr id="0" name=""/>
        <dsp:cNvSpPr/>
      </dsp:nvSpPr>
      <dsp:spPr>
        <a:xfrm>
          <a:off x="353707" y="1725188"/>
          <a:ext cx="643104" cy="643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FE777-7A0E-423E-B451-1C049394BDEA}">
      <dsp:nvSpPr>
        <dsp:cNvPr id="0" name=""/>
        <dsp:cNvSpPr/>
      </dsp:nvSpPr>
      <dsp:spPr>
        <a:xfrm>
          <a:off x="1350519" y="1462100"/>
          <a:ext cx="4328159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To identify and extract (carve) the file </a:t>
          </a:r>
          <a:endParaRPr lang="en-US" sz="2500" kern="1200"/>
        </a:p>
      </dsp:txBody>
      <dsp:txXfrm>
        <a:off x="1350519" y="1462100"/>
        <a:ext cx="4328159" cy="1169280"/>
      </dsp:txXfrm>
    </dsp:sp>
    <dsp:sp modelId="{50065A8B-0256-4076-8387-352AC5BDB3BC}">
      <dsp:nvSpPr>
        <dsp:cNvPr id="0" name=""/>
        <dsp:cNvSpPr/>
      </dsp:nvSpPr>
      <dsp:spPr>
        <a:xfrm>
          <a:off x="5678679" y="1462100"/>
          <a:ext cx="393945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from unallocated clusters/corrupted file header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without the assistance of the file system that originality created the file. </a:t>
          </a:r>
          <a:endParaRPr lang="en-US" sz="1500" kern="1200"/>
        </a:p>
      </dsp:txBody>
      <dsp:txXfrm>
        <a:off x="5678679" y="1462100"/>
        <a:ext cx="3939453" cy="1169280"/>
      </dsp:txXfrm>
    </dsp:sp>
    <dsp:sp modelId="{F8572EE3-2680-4D0E-88F5-A29EBE5758D1}">
      <dsp:nvSpPr>
        <dsp:cNvPr id="0" name=""/>
        <dsp:cNvSpPr/>
      </dsp:nvSpPr>
      <dsp:spPr>
        <a:xfrm>
          <a:off x="0" y="2923701"/>
          <a:ext cx="9618133" cy="11692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8E3A6A-6EDD-47EE-BB5E-2EA70DC0228E}">
      <dsp:nvSpPr>
        <dsp:cNvPr id="0" name=""/>
        <dsp:cNvSpPr/>
      </dsp:nvSpPr>
      <dsp:spPr>
        <a:xfrm>
          <a:off x="353707" y="3186789"/>
          <a:ext cx="643104" cy="643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B047F-ABC7-4625-8B86-4219EC2EDA57}">
      <dsp:nvSpPr>
        <dsp:cNvPr id="0" name=""/>
        <dsp:cNvSpPr/>
      </dsp:nvSpPr>
      <dsp:spPr>
        <a:xfrm>
          <a:off x="1350519" y="2923701"/>
          <a:ext cx="4328159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How to extract files?</a:t>
          </a:r>
          <a:endParaRPr lang="en-US" sz="2500" kern="1200"/>
        </a:p>
      </dsp:txBody>
      <dsp:txXfrm>
        <a:off x="1350519" y="2923701"/>
        <a:ext cx="4328159" cy="1169280"/>
      </dsp:txXfrm>
    </dsp:sp>
    <dsp:sp modelId="{1C6C1C30-08D2-4A51-BE25-EB797AD5E38D}">
      <dsp:nvSpPr>
        <dsp:cNvPr id="0" name=""/>
        <dsp:cNvSpPr/>
      </dsp:nvSpPr>
      <dsp:spPr>
        <a:xfrm>
          <a:off x="5678679" y="2923701"/>
          <a:ext cx="393945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based on  signature information alone.</a:t>
          </a:r>
          <a:endParaRPr lang="en-US" sz="1500" kern="1200"/>
        </a:p>
      </dsp:txBody>
      <dsp:txXfrm>
        <a:off x="5678679" y="2923701"/>
        <a:ext cx="3939453" cy="1169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4081F-6DEC-4794-984A-03DE92F1BCDB}">
      <dsp:nvSpPr>
        <dsp:cNvPr id="0" name=""/>
        <dsp:cNvSpPr/>
      </dsp:nvSpPr>
      <dsp:spPr>
        <a:xfrm>
          <a:off x="0" y="0"/>
          <a:ext cx="3005666" cy="409348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333" tIns="330200" rIns="23433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Modify software function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unlimited resource for games</a:t>
          </a:r>
        </a:p>
      </dsp:txBody>
      <dsp:txXfrm>
        <a:off x="0" y="1555523"/>
        <a:ext cx="3005666" cy="2456089"/>
      </dsp:txXfrm>
    </dsp:sp>
    <dsp:sp modelId="{2472197B-456C-4BBF-A751-C0A1AE3383E9}">
      <dsp:nvSpPr>
        <dsp:cNvPr id="0" name=""/>
        <dsp:cNvSpPr/>
      </dsp:nvSpPr>
      <dsp:spPr>
        <a:xfrm>
          <a:off x="888810" y="409348"/>
          <a:ext cx="1228044" cy="1228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43" tIns="12700" rIns="9574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068653" y="589191"/>
        <a:ext cx="868358" cy="868358"/>
      </dsp:txXfrm>
    </dsp:sp>
    <dsp:sp modelId="{BD5841DF-81EB-45A6-B1D7-DBFFEEFA7FC2}">
      <dsp:nvSpPr>
        <dsp:cNvPr id="0" name=""/>
        <dsp:cNvSpPr/>
      </dsp:nvSpPr>
      <dsp:spPr>
        <a:xfrm>
          <a:off x="0" y="4093410"/>
          <a:ext cx="3005666" cy="72"/>
        </a:xfrm>
        <a:prstGeom prst="rect">
          <a:avLst/>
        </a:prstGeom>
        <a:solidFill>
          <a:schemeClr val="accent2">
            <a:hueOff val="191613"/>
            <a:satOff val="-1095"/>
            <a:lumOff val="1059"/>
            <a:alphaOff val="0"/>
          </a:schemeClr>
        </a:solidFill>
        <a:ln w="19050" cap="rnd" cmpd="sng" algn="ctr">
          <a:solidFill>
            <a:schemeClr val="accent2">
              <a:hueOff val="191613"/>
              <a:satOff val="-1095"/>
              <a:lumOff val="1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696A2-7850-4C2E-AB42-2EF8B91DD01E}">
      <dsp:nvSpPr>
        <dsp:cNvPr id="0" name=""/>
        <dsp:cNvSpPr/>
      </dsp:nvSpPr>
      <dsp:spPr>
        <a:xfrm>
          <a:off x="3306233" y="0"/>
          <a:ext cx="3005666" cy="4093482"/>
        </a:xfrm>
        <a:prstGeom prst="rect">
          <a:avLst/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333" tIns="330200" rIns="23433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Bypass security check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authentication  </a:t>
          </a:r>
        </a:p>
      </dsp:txBody>
      <dsp:txXfrm>
        <a:off x="3306233" y="1555523"/>
        <a:ext cx="3005666" cy="2456089"/>
      </dsp:txXfrm>
    </dsp:sp>
    <dsp:sp modelId="{C9A2A773-EC48-44CC-A3B7-B92A56407200}">
      <dsp:nvSpPr>
        <dsp:cNvPr id="0" name=""/>
        <dsp:cNvSpPr/>
      </dsp:nvSpPr>
      <dsp:spPr>
        <a:xfrm>
          <a:off x="4195044" y="409348"/>
          <a:ext cx="1228044" cy="1228044"/>
        </a:xfrm>
        <a:prstGeom prst="ellipse">
          <a:avLst/>
        </a:prstGeom>
        <a:solidFill>
          <a:schemeClr val="accent2">
            <a:hueOff val="383227"/>
            <a:satOff val="-2190"/>
            <a:lumOff val="2118"/>
            <a:alphaOff val="0"/>
          </a:schemeClr>
        </a:solidFill>
        <a:ln w="19050" cap="rnd" cmpd="sng" algn="ctr">
          <a:solidFill>
            <a:schemeClr val="accent2">
              <a:hueOff val="383227"/>
              <a:satOff val="-2190"/>
              <a:lumOff val="2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43" tIns="12700" rIns="9574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374887" y="589191"/>
        <a:ext cx="868358" cy="868358"/>
      </dsp:txXfrm>
    </dsp:sp>
    <dsp:sp modelId="{D9091FDC-BE34-404C-ACAA-F0DFA5B27B65}">
      <dsp:nvSpPr>
        <dsp:cNvPr id="0" name=""/>
        <dsp:cNvSpPr/>
      </dsp:nvSpPr>
      <dsp:spPr>
        <a:xfrm>
          <a:off x="3306233" y="4093410"/>
          <a:ext cx="3005666" cy="72"/>
        </a:xfrm>
        <a:prstGeom prst="rect">
          <a:avLst/>
        </a:prstGeom>
        <a:solidFill>
          <a:schemeClr val="accent2">
            <a:hueOff val="574840"/>
            <a:satOff val="-3285"/>
            <a:lumOff val="3177"/>
            <a:alphaOff val="0"/>
          </a:schemeClr>
        </a:solidFill>
        <a:ln w="19050" cap="rnd" cmpd="sng" algn="ctr">
          <a:solidFill>
            <a:schemeClr val="accent2">
              <a:hueOff val="574840"/>
              <a:satOff val="-3285"/>
              <a:lumOff val="3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3AE1D-002E-49A1-B186-F433CE2F9636}">
      <dsp:nvSpPr>
        <dsp:cNvPr id="0" name=""/>
        <dsp:cNvSpPr/>
      </dsp:nvSpPr>
      <dsp:spPr>
        <a:xfrm>
          <a:off x="6612466" y="0"/>
          <a:ext cx="3005666" cy="4093482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333" tIns="330200" rIns="23433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Insert malicious code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backdoor</a:t>
          </a:r>
        </a:p>
      </dsp:txBody>
      <dsp:txXfrm>
        <a:off x="6612466" y="1555523"/>
        <a:ext cx="3005666" cy="2456089"/>
      </dsp:txXfrm>
    </dsp:sp>
    <dsp:sp modelId="{B3DB5916-BF7E-48AE-8976-A33B680FD3A3}">
      <dsp:nvSpPr>
        <dsp:cNvPr id="0" name=""/>
        <dsp:cNvSpPr/>
      </dsp:nvSpPr>
      <dsp:spPr>
        <a:xfrm>
          <a:off x="7501277" y="409348"/>
          <a:ext cx="1228044" cy="1228044"/>
        </a:xfrm>
        <a:prstGeom prst="ellipse">
          <a:avLst/>
        </a:prstGeom>
        <a:solidFill>
          <a:schemeClr val="accent2">
            <a:hueOff val="766454"/>
            <a:satOff val="-4380"/>
            <a:lumOff val="4236"/>
            <a:alphaOff val="0"/>
          </a:schemeClr>
        </a:solidFill>
        <a:ln w="19050" cap="rnd" cmpd="sng" algn="ctr">
          <a:solidFill>
            <a:schemeClr val="accent2">
              <a:hueOff val="766454"/>
              <a:satOff val="-4380"/>
              <a:lumOff val="4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43" tIns="12700" rIns="9574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681120" y="589191"/>
        <a:ext cx="868358" cy="868358"/>
      </dsp:txXfrm>
    </dsp:sp>
    <dsp:sp modelId="{C4DD6922-37CB-45B9-97A2-959BD943FD5B}">
      <dsp:nvSpPr>
        <dsp:cNvPr id="0" name=""/>
        <dsp:cNvSpPr/>
      </dsp:nvSpPr>
      <dsp:spPr>
        <a:xfrm>
          <a:off x="6612466" y="4093410"/>
          <a:ext cx="3005666" cy="72"/>
        </a:xfrm>
        <a:prstGeom prst="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C2F78-0E72-4D29-9803-413B32EC877B}">
      <dsp:nvSpPr>
        <dsp:cNvPr id="0" name=""/>
        <dsp:cNvSpPr/>
      </dsp:nvSpPr>
      <dsp:spPr>
        <a:xfrm>
          <a:off x="0" y="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File header and tail signatures are used to identify file types</a:t>
          </a:r>
        </a:p>
      </dsp:txBody>
      <dsp:txXfrm>
        <a:off x="26377" y="26377"/>
        <a:ext cx="6646626" cy="847812"/>
      </dsp:txXfrm>
    </dsp:sp>
    <dsp:sp modelId="{688E3C52-1DD9-4C8D-9F8A-0AC93A807FDF}">
      <dsp:nvSpPr>
        <dsp:cNvPr id="0" name=""/>
        <dsp:cNvSpPr/>
      </dsp:nvSpPr>
      <dsp:spPr>
        <a:xfrm>
          <a:off x="644414" y="106430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319356"/>
            <a:satOff val="-1825"/>
            <a:lumOff val="17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content of a file is enclosed in header and tail signatures</a:t>
          </a:r>
        </a:p>
      </dsp:txBody>
      <dsp:txXfrm>
        <a:off x="670791" y="1090682"/>
        <a:ext cx="6411969" cy="847812"/>
      </dsp:txXfrm>
    </dsp:sp>
    <dsp:sp modelId="{36A1A087-CA14-427B-9437-984C3EC0A78B}">
      <dsp:nvSpPr>
        <dsp:cNvPr id="0" name=""/>
        <dsp:cNvSpPr/>
      </dsp:nvSpPr>
      <dsp:spPr>
        <a:xfrm>
          <a:off x="1279211" y="212861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638711"/>
            <a:satOff val="-3650"/>
            <a:lumOff val="353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Many tools can used for carving file content</a:t>
          </a:r>
        </a:p>
      </dsp:txBody>
      <dsp:txXfrm>
        <a:off x="1305588" y="2154987"/>
        <a:ext cx="6421587" cy="847812"/>
      </dsp:txXfrm>
    </dsp:sp>
    <dsp:sp modelId="{BA7425EB-94B4-44E7-870D-471DC10FD63E}">
      <dsp:nvSpPr>
        <dsp:cNvPr id="0" name=""/>
        <dsp:cNvSpPr/>
      </dsp:nvSpPr>
      <dsp:spPr>
        <a:xfrm>
          <a:off x="1923626" y="319291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Note the file names/metadata can’t be retrieved</a:t>
          </a:r>
        </a:p>
      </dsp:txBody>
      <dsp:txXfrm>
        <a:off x="1950003" y="3219292"/>
        <a:ext cx="6411969" cy="847812"/>
      </dsp:txXfrm>
    </dsp:sp>
    <dsp:sp modelId="{F44F26AE-A7F5-43E0-B784-73B923ECFFE4}">
      <dsp:nvSpPr>
        <dsp:cNvPr id="0" name=""/>
        <dsp:cNvSpPr/>
      </dsp:nvSpPr>
      <dsp:spPr>
        <a:xfrm>
          <a:off x="7109138" y="689751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240846" y="689751"/>
        <a:ext cx="321951" cy="440489"/>
      </dsp:txXfrm>
    </dsp:sp>
    <dsp:sp modelId="{793D4104-3A2E-408D-B6A6-5C886A76044C}">
      <dsp:nvSpPr>
        <dsp:cNvPr id="0" name=""/>
        <dsp:cNvSpPr/>
      </dsp:nvSpPr>
      <dsp:spPr>
        <a:xfrm>
          <a:off x="7753553" y="1754057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885261" y="1754057"/>
        <a:ext cx="321951" cy="440489"/>
      </dsp:txXfrm>
    </dsp:sp>
    <dsp:sp modelId="{204ED555-49A8-4D5B-AF61-94BC657C49A9}">
      <dsp:nvSpPr>
        <dsp:cNvPr id="0" name=""/>
        <dsp:cNvSpPr/>
      </dsp:nvSpPr>
      <dsp:spPr>
        <a:xfrm>
          <a:off x="8388350" y="2818362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520058" y="2818362"/>
        <a:ext cx="321951" cy="440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- o  "ffd8ff.*ffd9"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$((16#f5e))</a:t>
            </a:r>
          </a:p>
          <a:p>
            <a:r>
              <a:rPr lang="en-US" dirty="0"/>
              <a:t>echo $((16#15b93))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2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4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40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tune2fs -l /dev/sda1 | grep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https://www.print-driver.com/stories/huffman-coding-jpeg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' | tr -s '[:</a:t>
            </a:r>
            <a:r>
              <a:rPr lang="en-GB" dirty="0" err="1"/>
              <a:t>alnum</a:t>
            </a:r>
            <a:r>
              <a:rPr lang="en-GB" dirty="0"/>
              <a:t>:]' '*’ 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'*’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6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is a public university in Baltimore, Maryland.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76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8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3658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15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339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40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85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7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5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0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8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59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6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159AF23C-97E1-C02A-76FF-FA8AE7479C6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708" y="6219825"/>
            <a:ext cx="546152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Red_x.svg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iki.sleuthkit.org/index.php?title=Ista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hyperlink" Target="https://commons.wikimedia.org/wiki/File:Red_x.sv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88" y="1984016"/>
            <a:ext cx="7766936" cy="1646302"/>
          </a:xfrm>
        </p:spPr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20" y="3630318"/>
            <a:ext cx="7766936" cy="1096899"/>
          </a:xfrm>
        </p:spPr>
        <p:txBody>
          <a:bodyPr/>
          <a:lstStyle/>
          <a:p>
            <a:r>
              <a:rPr lang="en-US" dirty="0"/>
              <a:t>Read a book without an index card</a:t>
            </a:r>
          </a:p>
        </p:txBody>
      </p:sp>
      <p:pic>
        <p:nvPicPr>
          <p:cNvPr id="1026" name="Picture 2" descr="Books, Shelving, Library, Reading, Culture, Light">
            <a:extLst>
              <a:ext uri="{FF2B5EF4-FFF2-40B4-BE49-F238E27FC236}">
                <a16:creationId xmlns:a16="http://schemas.microsoft.com/office/drawing/2014/main" id="{16E114FA-D2A1-4684-8889-0A093DF9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784" y="4178767"/>
            <a:ext cx="3788664" cy="252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9A50A-43A8-452B-8A12-6C41759A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21" t="20777" r="20959"/>
          <a:stretch/>
        </p:blipFill>
        <p:spPr>
          <a:xfrm>
            <a:off x="2174493" y="4793698"/>
            <a:ext cx="2137723" cy="129591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E6005-B72C-492F-9FDA-C5BDBFE4E775}"/>
              </a:ext>
            </a:extLst>
          </p:cNvPr>
          <p:cNvSpPr/>
          <p:nvPr/>
        </p:nvSpPr>
        <p:spPr>
          <a:xfrm>
            <a:off x="5013960" y="5673600"/>
            <a:ext cx="769620" cy="197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2CB90F8B-4B31-4220-A784-26270D3C4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41976" y="5516499"/>
            <a:ext cx="51206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818D-A69B-47EE-BF9E-201EE84E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Approach- Search for </a:t>
            </a:r>
            <a:r>
              <a:rPr lang="en-GB" dirty="0"/>
              <a:t>File signature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3A34-E10B-4584-8C08-8EEF231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data units is saved independently from </a:t>
            </a:r>
          </a:p>
          <a:p>
            <a:pPr lvl="1"/>
            <a:r>
              <a:rPr lang="en-GB" dirty="0"/>
              <a:t>file name and metadata</a:t>
            </a:r>
          </a:p>
          <a:p>
            <a:r>
              <a:rPr lang="en-GB" dirty="0"/>
              <a:t>The content of a file is enclosed by </a:t>
            </a:r>
          </a:p>
          <a:p>
            <a:pPr lvl="1"/>
            <a:r>
              <a:rPr lang="en-GB" dirty="0"/>
              <a:t>file signatures (header and tail) </a:t>
            </a:r>
          </a:p>
          <a:p>
            <a:r>
              <a:rPr lang="en-GB" dirty="0"/>
              <a:t>What is file signature?</a:t>
            </a:r>
          </a:p>
          <a:p>
            <a:pPr lvl="1"/>
            <a:r>
              <a:rPr lang="en-GB" dirty="0"/>
              <a:t>referred to as a magic number, </a:t>
            </a:r>
          </a:p>
          <a:p>
            <a:pPr lvl="1"/>
            <a:r>
              <a:rPr lang="en-GB" dirty="0"/>
              <a:t>a constant numerical/text value </a:t>
            </a:r>
          </a:p>
          <a:p>
            <a:pPr lvl="1"/>
            <a:r>
              <a:rPr lang="en-GB" dirty="0"/>
              <a:t>used to identify a file format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822F-46CF-4421-AEA4-68892CDD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948" y="3395907"/>
            <a:ext cx="5199852" cy="21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Data Unit </a:t>
            </a:r>
            <a:r>
              <a:rPr lang="en-US" dirty="0"/>
              <a:t>internal 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2814276" y="2753564"/>
            <a:ext cx="2529840" cy="13575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2814276" y="4119726"/>
            <a:ext cx="1691640" cy="7162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4505916" y="4111154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5901728" y="2229014"/>
            <a:ext cx="548640" cy="2598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382219" y="3280451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28877-A896-487A-AD50-B803CB49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78" y="0"/>
            <a:ext cx="3823822" cy="24870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CC82AA-8EAE-48F3-8455-7C5F5082B44E}"/>
              </a:ext>
            </a:extLst>
          </p:cNvPr>
          <p:cNvCxnSpPr>
            <a:cxnSpLocks/>
          </p:cNvCxnSpPr>
          <p:nvPr/>
        </p:nvCxnSpPr>
        <p:spPr>
          <a:xfrm flipV="1">
            <a:off x="8368178" y="2487003"/>
            <a:ext cx="799853" cy="65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852090-5CDC-4A91-BBB9-F48909701C10}"/>
              </a:ext>
            </a:extLst>
          </p:cNvPr>
          <p:cNvSpPr txBox="1"/>
          <p:nvPr/>
        </p:nvSpPr>
        <p:spPr>
          <a:xfrm>
            <a:off x="9168031" y="3146995"/>
            <a:ext cx="2761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 to 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29F4FB-B129-4284-AF01-8B66E0DC3FD3}"/>
              </a:ext>
            </a:extLst>
          </p:cNvPr>
          <p:cNvSpPr/>
          <p:nvPr/>
        </p:nvSpPr>
        <p:spPr>
          <a:xfrm>
            <a:off x="3652476" y="2229014"/>
            <a:ext cx="1691640" cy="515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38E25D-316E-49D9-B33C-ACCE24FDE05C}"/>
              </a:ext>
            </a:extLst>
          </p:cNvPr>
          <p:cNvSpPr/>
          <p:nvPr/>
        </p:nvSpPr>
        <p:spPr>
          <a:xfrm>
            <a:off x="2814276" y="2229014"/>
            <a:ext cx="838200" cy="5159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Header signature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B69FB6-FE65-44ED-B5E2-BC5B6348BC01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6450368" y="3495368"/>
            <a:ext cx="739471" cy="3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75E27-A026-4D29-A0B9-113549B2692F}"/>
              </a:ext>
            </a:extLst>
          </p:cNvPr>
          <p:cNvSpPr txBox="1"/>
          <p:nvPr/>
        </p:nvSpPr>
        <p:spPr>
          <a:xfrm>
            <a:off x="6338844" y="2816999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to </a:t>
            </a:r>
          </a:p>
        </p:txBody>
      </p:sp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273944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270483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A79A2-F5B9-4BEB-9E88-456708B676CC}"/>
              </a:ext>
            </a:extLst>
          </p:cNvPr>
          <p:cNvSpPr txBox="1"/>
          <p:nvPr/>
        </p:nvSpPr>
        <p:spPr>
          <a:xfrm>
            <a:off x="666166" y="159603"/>
            <a:ext cx="2613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An example of Picture Data Unit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9426E-0951-49E7-BB97-B66945ED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Compressed content- </a:t>
            </a:r>
            <a:r>
              <a:rPr lang="en-GB" dirty="0"/>
              <a:t>Huffman Coding </a:t>
            </a:r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4830-6476-4C11-B2A2-0BA6C1198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GB" dirty="0"/>
              <a:t>JPEG Image Compression</a:t>
            </a:r>
          </a:p>
          <a:p>
            <a:r>
              <a:rPr lang="en-GB" dirty="0"/>
              <a:t>Invented by David Huffman</a:t>
            </a:r>
          </a:p>
          <a:p>
            <a:pPr lvl="1"/>
            <a:r>
              <a:rPr lang="en-GB" dirty="0"/>
              <a:t>a graduate student at MIT in 1952</a:t>
            </a:r>
          </a:p>
          <a:p>
            <a:pPr lvl="1"/>
            <a:r>
              <a:rPr lang="en-GB" dirty="0"/>
              <a:t>as part of his course work. </a:t>
            </a:r>
          </a:p>
          <a:p>
            <a:r>
              <a:rPr lang="en-GB" dirty="0"/>
              <a:t>Huffman coding can be used to compress all sorts of data. </a:t>
            </a:r>
          </a:p>
          <a:p>
            <a:pPr lvl="1"/>
            <a:r>
              <a:rPr lang="en-GB" dirty="0"/>
              <a:t>It is an entropy-based algorithm that relies on an analysis of the frequency of symbols in an array.</a:t>
            </a:r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971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-square-01">
            <a:extLst>
              <a:ext uri="{FF2B5EF4-FFF2-40B4-BE49-F238E27FC236}">
                <a16:creationId xmlns:a16="http://schemas.microsoft.com/office/drawing/2014/main" id="{BB78585F-EE97-4A78-987A-C68CCD3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7" y="620823"/>
            <a:ext cx="1798886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0741D-5F2B-4E5A-A513-BD5C0B3B47B2}"/>
              </a:ext>
            </a:extLst>
          </p:cNvPr>
          <p:cNvSpPr txBox="1"/>
          <p:nvPr/>
        </p:nvSpPr>
        <p:spPr>
          <a:xfrm>
            <a:off x="6028185" y="631576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pixel requires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 bits = 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baseline="30000" dirty="0"/>
              <a:t> </a:t>
            </a:r>
            <a:r>
              <a:rPr lang="en-US" b="1" dirty="0"/>
              <a:t>(row)+2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/>
              <a:t> (col)+2</a:t>
            </a:r>
            <a:r>
              <a:rPr lang="en-US" b="1" baseline="30000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</a:t>
            </a:r>
          </a:p>
          <a:p>
            <a:pPr lvl="1"/>
            <a:r>
              <a:rPr lang="en-US" dirty="0"/>
              <a:t>(000)(100)(11111111)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Total: [</a:t>
            </a:r>
            <a:r>
              <a:rPr lang="en-US" b="1" dirty="0">
                <a:solidFill>
                  <a:srgbClr val="FF0000"/>
                </a:solidFill>
              </a:rPr>
              <a:t>6 </a:t>
            </a:r>
            <a:r>
              <a:rPr lang="en-US" b="1" dirty="0"/>
              <a:t>(position) +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 ]*25=250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994997-17C5-4CB6-A33D-31DB059BF7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09800" y="843081"/>
            <a:ext cx="818385" cy="25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lor-line-01">
            <a:extLst>
              <a:ext uri="{FF2B5EF4-FFF2-40B4-BE49-F238E27FC236}">
                <a16:creationId xmlns:a16="http://schemas.microsoft.com/office/drawing/2014/main" id="{B1402130-C75D-4E21-8B05-CE509AD3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7" y="3031055"/>
            <a:ext cx="1798886" cy="6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C4C89-114B-466A-B580-7DF9FD148CA8}"/>
              </a:ext>
            </a:extLst>
          </p:cNvPr>
          <p:cNvSpPr txBox="1"/>
          <p:nvPr/>
        </p:nvSpPr>
        <p:spPr>
          <a:xfrm>
            <a:off x="3553965" y="2929890"/>
            <a:ext cx="268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sort the </a:t>
            </a:r>
            <a:r>
              <a:rPr lang="en-GB" dirty="0" err="1"/>
              <a:t>colors</a:t>
            </a:r>
            <a:r>
              <a:rPr lang="en-GB" dirty="0"/>
              <a:t> in order of decreasing frequency.</a:t>
            </a:r>
            <a:endParaRPr lang="en-US" dirty="0"/>
          </a:p>
        </p:txBody>
      </p:sp>
      <p:pic>
        <p:nvPicPr>
          <p:cNvPr id="1030" name="Picture 6" descr="color-sceem-01">
            <a:extLst>
              <a:ext uri="{FF2B5EF4-FFF2-40B4-BE49-F238E27FC236}">
                <a16:creationId xmlns:a16="http://schemas.microsoft.com/office/drawing/2014/main" id="{1F21468B-32A6-4D0F-9F39-AE9CA39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1" y="4178460"/>
            <a:ext cx="1842701" cy="1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177EFD-87F9-4734-8F32-6394859D8552}"/>
              </a:ext>
            </a:extLst>
          </p:cNvPr>
          <p:cNvSpPr txBox="1"/>
          <p:nvPr/>
        </p:nvSpPr>
        <p:spPr>
          <a:xfrm>
            <a:off x="3535680" y="4251111"/>
            <a:ext cx="256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colors</a:t>
            </a:r>
            <a:r>
              <a:rPr lang="en-GB" dirty="0"/>
              <a:t> farthest from the root are the least frequent.</a:t>
            </a:r>
            <a:endParaRPr lang="en-US" dirty="0"/>
          </a:p>
        </p:txBody>
      </p:sp>
      <p:pic>
        <p:nvPicPr>
          <p:cNvPr id="1032" name="Picture 8" descr="color-column-01">
            <a:extLst>
              <a:ext uri="{FF2B5EF4-FFF2-40B4-BE49-F238E27FC236}">
                <a16:creationId xmlns:a16="http://schemas.microsoft.com/office/drawing/2014/main" id="{101F67DC-A79A-4029-BD22-0394B43A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0" y="2929890"/>
            <a:ext cx="1852383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5886C-C336-4AD0-8F42-FE2F14C9B8FD}"/>
              </a:ext>
            </a:extLst>
          </p:cNvPr>
          <p:cNvSpPr txBox="1"/>
          <p:nvPr/>
        </p:nvSpPr>
        <p:spPr>
          <a:xfrm>
            <a:off x="9621725" y="2929890"/>
            <a:ext cx="164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from root to each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4BB0-7EEA-4D2B-A95B-93F5EFCF031A}"/>
              </a:ext>
            </a:extLst>
          </p:cNvPr>
          <p:cNvSpPr txBox="1"/>
          <p:nvPr/>
        </p:nvSpPr>
        <p:spPr>
          <a:xfrm>
            <a:off x="7086600" y="4926944"/>
            <a:ext cx="3884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bits </a:t>
            </a:r>
            <a:r>
              <a:rPr lang="en-US" dirty="0"/>
              <a:t>required after compression: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 x 6 (position)+ 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x 1 + 6 x 2 + 3 x 3 + 2 x 3 (color)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 150+41 =191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3E32-4A5B-417E-9FCF-5B9B41E0DAC8}"/>
              </a:ext>
            </a:extLst>
          </p:cNvPr>
          <p:cNvCxnSpPr/>
          <p:nvPr/>
        </p:nvCxnSpPr>
        <p:spPr>
          <a:xfrm>
            <a:off x="480060" y="2705100"/>
            <a:ext cx="10957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60CEE-0556-4CBF-B866-1156A1B4EECD}"/>
              </a:ext>
            </a:extLst>
          </p:cNvPr>
          <p:cNvSpPr txBox="1"/>
          <p:nvPr/>
        </p:nvSpPr>
        <p:spPr>
          <a:xfrm>
            <a:off x="762000" y="1424940"/>
            <a:ext cx="2048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compression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D2BBC-AECC-4769-99C7-82EC70BEE72D}"/>
              </a:ext>
            </a:extLst>
          </p:cNvPr>
          <p:cNvSpPr txBox="1"/>
          <p:nvPr/>
        </p:nvSpPr>
        <p:spPr>
          <a:xfrm>
            <a:off x="2223875" y="6140887"/>
            <a:ext cx="217046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Compression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5B246A-9488-40B5-B22B-0FAB1E6734BF}"/>
              </a:ext>
            </a:extLst>
          </p:cNvPr>
          <p:cNvCxnSpPr>
            <a:cxnSpLocks/>
          </p:cNvCxnSpPr>
          <p:nvPr/>
        </p:nvCxnSpPr>
        <p:spPr>
          <a:xfrm>
            <a:off x="6758940" y="2842260"/>
            <a:ext cx="0" cy="3573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5A29DD-CC1A-4678-97ED-865FBC2486E3}"/>
              </a:ext>
            </a:extLst>
          </p:cNvPr>
          <p:cNvSpPr txBox="1"/>
          <p:nvPr/>
        </p:nvSpPr>
        <p:spPr>
          <a:xfrm>
            <a:off x="7797659" y="6211610"/>
            <a:ext cx="19312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After Compression</a:t>
            </a:r>
          </a:p>
        </p:txBody>
      </p:sp>
    </p:spTree>
    <p:extLst>
      <p:ext uri="{BB962C8B-B14F-4D97-AF65-F5344CB8AC3E}">
        <p14:creationId xmlns:p14="http://schemas.microsoft.com/office/powerpoint/2010/main" val="44874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Hand holding a pen shading number on a sheet">
            <a:extLst>
              <a:ext uri="{FF2B5EF4-FFF2-40B4-BE49-F238E27FC236}">
                <a16:creationId xmlns:a16="http://schemas.microsoft.com/office/drawing/2014/main" id="{E2530690-0801-7633-806A-A34C034C4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31233" r="-2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Examining image 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using xxd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920D97-4BA1-4BB6-BADE-EB2EBB8DCEEE}"/>
              </a:ext>
            </a:extLst>
          </p:cNvPr>
          <p:cNvSpPr txBox="1"/>
          <p:nvPr/>
        </p:nvSpPr>
        <p:spPr>
          <a:xfrm>
            <a:off x="5829301" y="591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A8F5782-E9A7-8703-8002-FF1BF3CA58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80433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Show hex from a start address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25"/>
          <a:stretch/>
        </p:blipFill>
        <p:spPr>
          <a:xfrm>
            <a:off x="838200" y="2199640"/>
            <a:ext cx="8930120" cy="36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830308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891719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761660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. Will show it in next slide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2084826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4065932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74"/>
          <a:stretch/>
        </p:blipFill>
        <p:spPr>
          <a:xfrm>
            <a:off x="917477" y="1027774"/>
            <a:ext cx="9828697" cy="1027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7" y="2654745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917477" y="658442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917477" y="2285413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3B6C3-C9D6-4B1F-A928-735A0A748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58" b="28425"/>
          <a:stretch/>
        </p:blipFill>
        <p:spPr>
          <a:xfrm>
            <a:off x="917477" y="4167274"/>
            <a:ext cx="8930120" cy="1874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120024-855F-4DB9-976E-018336275B41}"/>
              </a:ext>
            </a:extLst>
          </p:cNvPr>
          <p:cNvSpPr txBox="1"/>
          <p:nvPr/>
        </p:nvSpPr>
        <p:spPr>
          <a:xfrm>
            <a:off x="979377" y="3797942"/>
            <a:ext cx="547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search hex numbers between 2 lines? e.g., </a:t>
            </a:r>
            <a:r>
              <a:rPr lang="en-US" dirty="0">
                <a:solidFill>
                  <a:srgbClr val="FF0000"/>
                </a:solidFill>
              </a:rPr>
              <a:t>0105?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D2EB2-2C51-460F-864B-9095227DCA1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090440" y="4082369"/>
            <a:ext cx="4905728" cy="1577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10F0DF-5577-49DF-85A6-DD29A8AB1A6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96167" y="4082369"/>
            <a:ext cx="1818761" cy="135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1E5D2-A52C-4A9A-BB00-4A0D76E1EDC2}"/>
              </a:ext>
            </a:extLst>
          </p:cNvPr>
          <p:cNvSpPr/>
          <p:nvPr/>
        </p:nvSpPr>
        <p:spPr>
          <a:xfrm>
            <a:off x="7703865" y="5438504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09295-42E7-4E08-8835-A99EE7F3BB07}"/>
              </a:ext>
            </a:extLst>
          </p:cNvPr>
          <p:cNvSpPr/>
          <p:nvPr/>
        </p:nvSpPr>
        <p:spPr>
          <a:xfrm>
            <a:off x="979377" y="5659551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84A98-2573-4F06-8431-26BE17249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3"/>
          <a:stretch/>
        </p:blipFill>
        <p:spPr>
          <a:xfrm>
            <a:off x="1133620" y="717453"/>
            <a:ext cx="8763759" cy="1547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C5B52-8057-424E-8441-41DBA5A26B11}"/>
              </a:ext>
            </a:extLst>
          </p:cNvPr>
          <p:cNvSpPr txBox="1"/>
          <p:nvPr/>
        </p:nvSpPr>
        <p:spPr>
          <a:xfrm>
            <a:off x="1191112" y="348121"/>
            <a:ext cx="21537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remove newline “\n”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C513A-E107-4B9F-8D6D-F1285CE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12" y="3027521"/>
            <a:ext cx="6875888" cy="344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2E773-B4F4-4B47-ACF7-6246ACF5F830}"/>
              </a:ext>
            </a:extLst>
          </p:cNvPr>
          <p:cNvSpPr txBox="1"/>
          <p:nvPr/>
        </p:nvSpPr>
        <p:spPr>
          <a:xfrm>
            <a:off x="1191112" y="2634231"/>
            <a:ext cx="25509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 command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1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01184-ADB8-4E17-8A8F-7E3B64EC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07" y="1803541"/>
            <a:ext cx="6674932" cy="3670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7D83A-05E0-4CD0-BE3B-F9C4A0B4127F}"/>
              </a:ext>
            </a:extLst>
          </p:cNvPr>
          <p:cNvSpPr txBox="1"/>
          <p:nvPr/>
        </p:nvSpPr>
        <p:spPr>
          <a:xfrm>
            <a:off x="345438" y="1803541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alphabets and numbers and replace them with *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F63BB-A38F-4ED3-A61A-E624D6BD7518}"/>
              </a:ext>
            </a:extLst>
          </p:cNvPr>
          <p:cNvSpPr txBox="1"/>
          <p:nvPr/>
        </p:nvSpPr>
        <p:spPr>
          <a:xfrm>
            <a:off x="345436" y="296698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*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E5D7E-579F-4677-8A0B-916581F47673}"/>
              </a:ext>
            </a:extLst>
          </p:cNvPr>
          <p:cNvSpPr txBox="1"/>
          <p:nvPr/>
        </p:nvSpPr>
        <p:spPr>
          <a:xfrm>
            <a:off x="345436" y="410236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</a:t>
            </a:r>
            <a:r>
              <a:rPr lang="en-GB" dirty="0">
                <a:solidFill>
                  <a:srgbClr val="FF0000"/>
                </a:solidFill>
              </a:rPr>
              <a:t>\n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1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4BEE0-B33D-4878-BB95-DB455741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" y="1958325"/>
            <a:ext cx="9850580" cy="3599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FFC9E-17E0-497F-AFD2-2385D7D0ADD2}"/>
              </a:ext>
            </a:extLst>
          </p:cNvPr>
          <p:cNvSpPr txBox="1"/>
          <p:nvPr/>
        </p:nvSpPr>
        <p:spPr>
          <a:xfrm>
            <a:off x="878102" y="1588993"/>
            <a:ext cx="96825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 small</a:t>
            </a:r>
            <a:r>
              <a:rPr lang="en-GB" i="1" dirty="0">
                <a:solidFill>
                  <a:srgbClr val="7030A0"/>
                </a:solidFill>
              </a:rPr>
              <a:t> tr </a:t>
            </a:r>
            <a:r>
              <a:rPr lang="en-GB" dirty="0"/>
              <a:t>example: match all non-alphanumerical characters and replace them with a new 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F342-652F-4355-A112-E8F4BECD2083}"/>
              </a:ext>
            </a:extLst>
          </p:cNvPr>
          <p:cNvSpPr txBox="1"/>
          <p:nvPr/>
        </p:nvSpPr>
        <p:spPr>
          <a:xfrm>
            <a:off x="4813965" y="2952809"/>
            <a:ext cx="468698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tasks: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Squeeze repeated characters listed in a set ‘’</a:t>
            </a:r>
          </a:p>
          <a:p>
            <a:pPr marL="342900" indent="-342900">
              <a:buAutoNum type="arabicPeriod"/>
            </a:pPr>
            <a:r>
              <a:rPr lang="en-US" dirty="0"/>
              <a:t>replace squeezed with “\n”  </a:t>
            </a:r>
          </a:p>
        </p:txBody>
      </p:sp>
    </p:spTree>
    <p:extLst>
      <p:ext uri="{BB962C8B-B14F-4D97-AF65-F5344CB8AC3E}">
        <p14:creationId xmlns:p14="http://schemas.microsoft.com/office/powerpoint/2010/main" val="1100325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5318-8C5E-4898-B481-E667F34B5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40"/>
          <a:stretch/>
        </p:blipFill>
        <p:spPr>
          <a:xfrm>
            <a:off x="838200" y="2527338"/>
            <a:ext cx="9861135" cy="90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27313-82A6-49F6-ACF6-51B5E9EC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2578"/>
            <a:ext cx="12192000" cy="3025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7C41D-A31A-454A-9244-905096F43830}"/>
              </a:ext>
            </a:extLst>
          </p:cNvPr>
          <p:cNvSpPr txBox="1"/>
          <p:nvPr/>
        </p:nvSpPr>
        <p:spPr>
          <a:xfrm>
            <a:off x="5653790" y="25444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-o</a:t>
            </a:r>
          </a:p>
        </p:txBody>
      </p:sp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a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94" y="748237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5840D3F-0321-4E79-A591-74AD7F20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64" y="0"/>
            <a:ext cx="895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4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5" y="1203692"/>
            <a:ext cx="4883927" cy="2454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01" y="609600"/>
            <a:ext cx="1948660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Security implications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736AB5-17E2-65C3-A9B3-3CEF4CDB97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170570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Extracting images from a corrupted Word document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1120" y="2510119"/>
            <a:ext cx="3602567" cy="18292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A8A2-7F64-47F7-990A-53B9990E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file systems retrieve file content?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28C4C-20E9-465D-A35A-450AFC0D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47" y="2031264"/>
            <a:ext cx="9446181" cy="38385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AC31C2-CA47-49D7-B563-6B20CC4E08B8}"/>
              </a:ext>
            </a:extLst>
          </p:cNvPr>
          <p:cNvCxnSpPr/>
          <p:nvPr/>
        </p:nvCxnSpPr>
        <p:spPr>
          <a:xfrm flipH="1" flipV="1">
            <a:off x="3733610" y="3884711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FFF14F-CCE6-4463-81FE-67F4C3D9FA32}"/>
              </a:ext>
            </a:extLst>
          </p:cNvPr>
          <p:cNvSpPr/>
          <p:nvPr/>
        </p:nvSpPr>
        <p:spPr>
          <a:xfrm>
            <a:off x="838200" y="4709160"/>
            <a:ext cx="8587740" cy="1325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63B3F90-452E-4DF0-8273-F6F24AC1E431}"/>
              </a:ext>
            </a:extLst>
          </p:cNvPr>
          <p:cNvSpPr/>
          <p:nvPr/>
        </p:nvSpPr>
        <p:spPr>
          <a:xfrm>
            <a:off x="9046907" y="4232910"/>
            <a:ext cx="81853" cy="466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36CC8-775D-40D5-9C9E-46DD40912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1" t="20777" r="20959"/>
          <a:stretch/>
        </p:blipFill>
        <p:spPr>
          <a:xfrm>
            <a:off x="7978045" y="2932051"/>
            <a:ext cx="2137723" cy="129591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5ED19BD-7B5E-425D-97C3-392B6AAEB967}"/>
              </a:ext>
            </a:extLst>
          </p:cNvPr>
          <p:cNvSpPr/>
          <p:nvPr/>
        </p:nvSpPr>
        <p:spPr>
          <a:xfrm rot="16200000">
            <a:off x="9342488" y="5126827"/>
            <a:ext cx="45719" cy="6393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66012-783E-46A7-AB67-0393AC73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663" y="4762500"/>
            <a:ext cx="2430780" cy="15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6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1: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4679-E0C4-4B5E-9FE0-4ADF203C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2: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0D85C-E746-4EBE-8865-DEC774F3E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" t="-403" r="52" b="42932"/>
          <a:stretch/>
        </p:blipFill>
        <p:spPr>
          <a:xfrm>
            <a:off x="101105" y="2109018"/>
            <a:ext cx="12179385" cy="3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5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ED75-6907-45E0-B5D4-29F2F1F9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1424022"/>
            <a:ext cx="8367485" cy="35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E76A9-70B5-4526-8286-01B892CC3656}"/>
              </a:ext>
            </a:extLst>
          </p:cNvPr>
          <p:cNvSpPr txBox="1"/>
          <p:nvPr/>
        </p:nvSpPr>
        <p:spPr>
          <a:xfrm>
            <a:off x="4718304" y="2020824"/>
            <a:ext cx="20088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88980-85046=3934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37BDA-AA97-4063-AF2F-D20B7E92BE5D}"/>
              </a:ext>
            </a:extLst>
          </p:cNvPr>
          <p:cNvSpPr txBox="1"/>
          <p:nvPr/>
        </p:nvSpPr>
        <p:spPr>
          <a:xfrm>
            <a:off x="1032387" y="5240823"/>
            <a:ext cx="687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not start from 3882? Word includes </a:t>
            </a:r>
            <a:r>
              <a:rPr lang="en-US"/>
              <a:t>embedding header (48 bytes).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77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EF05-16D4-4A2C-994D-8122126C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3: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86C50-A2B6-4336-BA64-4050F9612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96"/>
          <a:stretch/>
        </p:blipFill>
        <p:spPr>
          <a:xfrm>
            <a:off x="185133" y="2028064"/>
            <a:ext cx="11821733" cy="41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FC07D-0E29-4609-A4E2-824E65B8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95260" cy="50700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2D880B-DF6B-4199-92A0-3934D978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Show data units (sectors) of a file in a </a:t>
            </a:r>
            <a:r>
              <a:rPr lang="en-US" dirty="0">
                <a:solidFill>
                  <a:srgbClr val="FF0000"/>
                </a:solidFill>
              </a:rPr>
              <a:t>dd</a:t>
            </a:r>
            <a:r>
              <a:rPr lang="en-US" dirty="0"/>
              <a:t> image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1FB54-7C73-4F3A-AA1F-82E7E968BAD1}"/>
              </a:ext>
            </a:extLst>
          </p:cNvPr>
          <p:cNvSpPr txBox="1"/>
          <p:nvPr/>
        </p:nvSpPr>
        <p:spPr>
          <a:xfrm>
            <a:off x="8971280" y="5110480"/>
            <a:ext cx="2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sector &amp; 512 bytes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D3A186-5531-492D-B4A3-088D77CD996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611120" y="3220720"/>
            <a:ext cx="6360160" cy="20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8042F3-ADCB-4267-89DA-46A2D0BABDD6}"/>
              </a:ext>
            </a:extLst>
          </p:cNvPr>
          <p:cNvSpPr txBox="1"/>
          <p:nvPr/>
        </p:nvSpPr>
        <p:spPr>
          <a:xfrm>
            <a:off x="5622863" y="2034719"/>
            <a:ext cx="280272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https://www.dropbox.com/s/nw23q14vzsykyup/Ch01InChap01.dd</a:t>
            </a:r>
          </a:p>
        </p:txBody>
      </p:sp>
    </p:spTree>
    <p:extLst>
      <p:ext uri="{BB962C8B-B14F-4D97-AF65-F5344CB8AC3E}">
        <p14:creationId xmlns:p14="http://schemas.microsoft.com/office/powerpoint/2010/main" val="1699421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using scalpel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Carving a USB image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3CA1C-379C-4291-8F97-D3EBF198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3" y="2682159"/>
            <a:ext cx="10980373" cy="2672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99C9A-CB20-465B-A0A3-950B2889F671}"/>
              </a:ext>
            </a:extLst>
          </p:cNvPr>
          <p:cNvSpPr txBox="1"/>
          <p:nvPr/>
        </p:nvSpPr>
        <p:spPr>
          <a:xfrm>
            <a:off x="5535954" y="464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DAF5B-089A-45A9-A262-F2E6EEB65C4F}"/>
              </a:ext>
            </a:extLst>
          </p:cNvPr>
          <p:cNvSpPr txBox="1"/>
          <p:nvPr/>
        </p:nvSpPr>
        <p:spPr>
          <a:xfrm>
            <a:off x="605813" y="2312827"/>
            <a:ext cx="26860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an image to Kali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E98BC2-1A09-492B-8CE0-8916B854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 </a:t>
            </a:r>
            <a:r>
              <a:rPr lang="en-GB" dirty="0"/>
              <a:t>Show data units (blocks) of a file in Kali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84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71B366-606E-65DB-E532-ED6B92471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38898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94531-410E-4663-8CCA-04BBD556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87" y="1586862"/>
            <a:ext cx="6442629" cy="14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02825-CCD5-4556-9DC5-6769FA29C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93"/>
          <a:stretch/>
        </p:blipFill>
        <p:spPr>
          <a:xfrm>
            <a:off x="1629188" y="3027092"/>
            <a:ext cx="6442629" cy="3124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CF821-2297-45A6-891C-506B349A9786}"/>
              </a:ext>
            </a:extLst>
          </p:cNvPr>
          <p:cNvSpPr txBox="1"/>
          <p:nvPr/>
        </p:nvSpPr>
        <p:spPr>
          <a:xfrm>
            <a:off x="1629186" y="1217530"/>
            <a:ext cx="5046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data units (blocks) of the image using </a:t>
            </a:r>
            <a:r>
              <a:rPr lang="en-US" dirty="0" err="1"/>
              <a:t>debugfs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0DA0F-BEA8-4197-BD3C-075C8E15F8AA}"/>
              </a:ext>
            </a:extLst>
          </p:cNvPr>
          <p:cNvSpPr txBox="1"/>
          <p:nvPr/>
        </p:nvSpPr>
        <p:spPr>
          <a:xfrm>
            <a:off x="8503920" y="3429000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size (</a:t>
            </a:r>
            <a:r>
              <a:rPr lang="en-US"/>
              <a:t>1 block </a:t>
            </a:r>
            <a:r>
              <a:rPr lang="en-US" dirty="0"/>
              <a:t>is 4k)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10551-DC5E-4B8F-8FC3-2FB31E6B8067}"/>
              </a:ext>
            </a:extLst>
          </p:cNvPr>
          <p:cNvCxnSpPr/>
          <p:nvPr/>
        </p:nvCxnSpPr>
        <p:spPr>
          <a:xfrm flipH="1">
            <a:off x="7274560" y="3616960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4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6D32-95E2-4029-99EC-40328D49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can be wrong!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B2051-A860-4020-8F69-81932DE8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2" y="1948023"/>
            <a:ext cx="10318098" cy="4192910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5C86F63A-5F63-459A-AEDC-52556C4C85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672" y="5303520"/>
            <a:ext cx="512064" cy="512064"/>
          </a:xfrm>
          <a:prstGeom prst="rect">
            <a:avLst/>
          </a:prstGeom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599AB255-D8A3-44BA-A02C-36091E4FF6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9568" y="5303520"/>
            <a:ext cx="512064" cy="512064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55A404F2-FAFB-462A-AB29-F2B57DF490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63128" y="5046184"/>
            <a:ext cx="254287" cy="2542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9C5D96-2DCE-4E7D-AFEC-37DE95FCC506}"/>
              </a:ext>
            </a:extLst>
          </p:cNvPr>
          <p:cNvCxnSpPr/>
          <p:nvPr/>
        </p:nvCxnSpPr>
        <p:spPr>
          <a:xfrm>
            <a:off x="7078980" y="5303520"/>
            <a:ext cx="2110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98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GB" dirty="0"/>
              <a:t>What is data carving?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CD2CAC-88FD-D1F6-5777-9C68F61B2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43433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33515</TotalTime>
  <Words>1528</Words>
  <Application>Microsoft Office PowerPoint</Application>
  <PresentationFormat>Widescreen</PresentationFormat>
  <Paragraphs>205</Paragraphs>
  <Slides>63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Trebuchet MS</vt:lpstr>
      <vt:lpstr>Wingdings 3</vt:lpstr>
      <vt:lpstr>Facet</vt:lpstr>
      <vt:lpstr>Data Carving</vt:lpstr>
      <vt:lpstr>Overview</vt:lpstr>
      <vt:lpstr>PowerPoint Presentation</vt:lpstr>
      <vt:lpstr>How file systems retrieve file content?</vt:lpstr>
      <vt:lpstr>Scenario 1: Show data units (sectors) of a file in a dd image </vt:lpstr>
      <vt:lpstr>Scenario 2:  Show data units (blocks) of a file in Kali</vt:lpstr>
      <vt:lpstr>PowerPoint Presentation</vt:lpstr>
      <vt:lpstr>Anything can be wrong!</vt:lpstr>
      <vt:lpstr>What is data carving?</vt:lpstr>
      <vt:lpstr>Example scenarios</vt:lpstr>
      <vt:lpstr>Approach- Search for File signature</vt:lpstr>
      <vt:lpstr>Data Unit internal structure</vt:lpstr>
      <vt:lpstr>PowerPoint Presentation</vt:lpstr>
      <vt:lpstr>Compressed content- Huffman Coding </vt:lpstr>
      <vt:lpstr>PowerPoint Presentation</vt:lpstr>
      <vt:lpstr>PowerPoint Presentation</vt:lpstr>
      <vt:lpstr>Examining image signatures</vt:lpstr>
      <vt:lpstr>What is xxd?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PowerPoint Presentation</vt:lpstr>
      <vt:lpstr>PowerPoint Presentation</vt:lpstr>
      <vt:lpstr>PowerPoint Presentation</vt:lpstr>
      <vt:lpstr>Dump the content between header and tailer signature</vt:lpstr>
      <vt:lpstr>Convert a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Extracting images from a corrupted Word document</vt:lpstr>
      <vt:lpstr>PowerPoint Presentation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 1:  using xxd</vt:lpstr>
      <vt:lpstr>PowerPoint Presentation</vt:lpstr>
      <vt:lpstr>Alternative 2:  using binwalk</vt:lpstr>
      <vt:lpstr>PowerPoint Presentation</vt:lpstr>
      <vt:lpstr>Alternative 3:  using binwalk</vt:lpstr>
      <vt:lpstr>Carving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1738</cp:revision>
  <dcterms:created xsi:type="dcterms:W3CDTF">2020-09-14T14:43:27Z</dcterms:created>
  <dcterms:modified xsi:type="dcterms:W3CDTF">2022-11-23T09:34:10Z</dcterms:modified>
</cp:coreProperties>
</file>